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1" r:id="rId3"/>
    <p:sldId id="278" r:id="rId4"/>
    <p:sldId id="279" r:id="rId5"/>
    <p:sldId id="259" r:id="rId6"/>
    <p:sldId id="283" r:id="rId7"/>
    <p:sldId id="260" r:id="rId8"/>
    <p:sldId id="270" r:id="rId9"/>
    <p:sldId id="277" r:id="rId10"/>
    <p:sldId id="282" r:id="rId11"/>
    <p:sldId id="272" r:id="rId12"/>
    <p:sldId id="273" r:id="rId13"/>
    <p:sldId id="280" r:id="rId14"/>
    <p:sldId id="274" r:id="rId15"/>
    <p:sldId id="27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91A"/>
    <a:srgbClr val="00C0EB"/>
    <a:srgbClr val="B8D44A"/>
    <a:srgbClr val="1D4060"/>
    <a:srgbClr val="1B3E60"/>
    <a:srgbClr val="123659"/>
    <a:srgbClr val="133759"/>
    <a:srgbClr val="143A5E"/>
    <a:srgbClr val="14395E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FAB00-69DA-4E3D-8844-BD59A54552FD}" v="42" dt="2025-04-26T00:28:11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52288-9A47-4B56-B8D2-4AF10D20903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95051-FDF5-4291-A4D7-55E3B2806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69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52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97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72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2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9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4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68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4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315EB-5642-2330-157B-B938A69ED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229E0-FA41-A331-84F1-4CCB24562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56D252-9635-4EFB-657D-AD456B0F2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12B34-7210-D5C0-6301-2905682DE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52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37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01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DEB6-628F-79F3-0A94-EFA3BD7B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BD821-494D-EB13-3A72-F9558A813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8A1D7-D05E-7971-9482-ED98B446E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6A296-B273-C993-79F0-977BE15E1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1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FAF2A-FFB1-74DC-376F-E91FB058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1C21BE-7098-DCB5-178C-8447F3E78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51542-4F76-1686-2F91-AEBBA121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25CA9-FD83-5CCF-B069-F695FE4F3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95051-FDF5-4291-A4D7-55E3B2806E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9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D1E3-D627-6F8A-057D-393BD7A26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2CC7E-20BA-E26B-5D7F-171411FB7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4D009-B250-3F69-E663-4007324B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9EC57-9E80-7C6A-199B-94877CB1F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B330A-3AE9-1B40-3100-2D2E5B33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8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AF14-0DBD-9151-3E7D-E9580BE9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8B69C-1F01-ACE9-FB81-94F452E04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851D9-FF95-281C-BF03-ECEBC875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A947-D15B-CB7A-D045-09AE105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B180-C6CC-228B-295D-C8AAFF59B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3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2512F-F15A-00CA-E437-EBC718972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D1D41-9BA9-1D5B-36F4-67AC27747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DE7B-3999-5E5B-40FD-10E0707C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92D03-5F31-CF0A-23A7-874A0729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A87F8-F977-01A1-4AA6-46B5C69F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4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CA14-8E0E-272B-EC49-2E8436D3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5160E-671C-1D54-5DC6-8FC2DFD4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2D2D2-110A-6387-CBBA-74954BAE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86EFF-380E-D292-C6BB-FE673FE1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8764A-6346-20CD-FC2D-5F4B84F9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AB51-09F5-CBE3-AEB4-00291E9B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10035-0E24-B4EB-0A38-588846CC5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02710-B905-2255-97EE-04F7B1A5F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96ACA-3E10-A3D4-7A0F-AE29F18C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1E2F4-E794-E41F-21C7-A94C9059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6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C97E-D7C1-6292-0ADD-00B20DEF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8C786-D562-C2B6-39CC-AC1FF7182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43978-31F0-4CA3-DB30-D4C42CDCF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37F10-7326-A904-FF0C-43DF94B9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CF4BC-15FE-6095-BE4F-77E27A3F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B2F53-D358-7348-CD35-B217CAB1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6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FDF1-BC9A-5159-4C9E-716E13B2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1F500-E8A6-034C-1B0E-D9FCFD56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F48BC-4F3A-5279-8993-866D881B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8AB63-BB62-05EA-3952-CF54DB1A8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B030F-ABA4-41F2-85DD-1F7BD7B6B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A56601-9447-C362-1BD9-F7B6A344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95D2-D3F2-9CFE-7D75-F559EAC7D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ED2F6-B663-3763-0C50-4D3498E6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8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A40A-D731-DA1B-983B-AB1D853E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F7B91-E9D6-986F-7446-20BD2812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6AFAF-6564-C200-54BE-1C6CC629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1B4BB-644C-1511-650A-CF0C9BB4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6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74051-5692-437F-816E-ECD8EBF2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2B73E-73B9-7ED0-A6DD-F6887560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9C60D-72A6-237A-C1B1-274DA631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24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9312-5AAF-099A-1381-F502B798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FB3E-608E-601B-2585-04DEDA95E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CA663-149B-6162-8347-8519861DC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939D3-AD27-D0F5-40D5-3DEBE433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EE81B-0F73-CAE9-56D3-1951DB96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1B194-3177-47DF-16C1-171D8AE4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FEEF-B458-DE51-A67D-B22D5BA0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BAEA4-F2FE-BB87-F76F-F0B499D75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FCD59-41BB-620F-AB67-C75F6C93E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684DD-D848-3EF7-4ADE-B26BC7B0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1AFB9-F229-0421-1839-B399F492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04177-4BD5-76DC-9F77-BAD6C94E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5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0B10F-8B14-2189-E226-3824C43B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E3112-B611-07F8-F6B8-2253F89F4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90BDA-0DB9-C1C7-2751-8965BD573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F78E1-38D1-461A-8F51-E0E8673526D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B59CC-F6C3-1538-29B3-6FC772053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7957B-57BA-E4A7-E26E-3333AB035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055C-3D2F-4231-8C56-A017F2B18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5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D9DE1-8A6F-71D0-8A34-6CFF34E8CFEC}"/>
              </a:ext>
            </a:extLst>
          </p:cNvPr>
          <p:cNvSpPr txBox="1"/>
          <p:nvPr/>
        </p:nvSpPr>
        <p:spPr>
          <a:xfrm>
            <a:off x="2656115" y="2115697"/>
            <a:ext cx="6879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C0EB"/>
                </a:solidFill>
                <a:latin typeface="Franklin Gothic Demi" panose="020B0703020102020204" pitchFamily="34" charset="0"/>
              </a:rPr>
              <a:t>TITLE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39093C-EE56-6E09-E701-2760631271D8}"/>
              </a:ext>
            </a:extLst>
          </p:cNvPr>
          <p:cNvSpPr/>
          <p:nvPr/>
        </p:nvSpPr>
        <p:spPr>
          <a:xfrm>
            <a:off x="5638800" y="3131360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44A6B5-E02D-B583-218F-51EB9AABFF13}"/>
              </a:ext>
            </a:extLst>
          </p:cNvPr>
          <p:cNvSpPr txBox="1"/>
          <p:nvPr/>
        </p:nvSpPr>
        <p:spPr>
          <a:xfrm>
            <a:off x="3405349" y="3324580"/>
            <a:ext cx="53812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C0EB"/>
                </a:solidFill>
                <a:latin typeface="Franklin Gothic Demi"/>
              </a:rPr>
              <a:t>Subtitle</a:t>
            </a:r>
            <a:endParaRPr lang="en-US" sz="2400" dirty="0">
              <a:solidFill>
                <a:srgbClr val="00C0EB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2E0392-4760-D675-81BA-A1A4D0804A74}"/>
              </a:ext>
            </a:extLst>
          </p:cNvPr>
          <p:cNvSpPr txBox="1"/>
          <p:nvPr/>
        </p:nvSpPr>
        <p:spPr>
          <a:xfrm>
            <a:off x="6940201" y="5036867"/>
            <a:ext cx="395946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>
                <a:solidFill>
                  <a:srgbClr val="00C0EB"/>
                </a:solidFill>
                <a:latin typeface="Franklin Gothic Demi"/>
              </a:rPr>
              <a:t>BEN PAXSON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50E1D1-66FD-A384-A166-F66197515E53}"/>
              </a:ext>
            </a:extLst>
          </p:cNvPr>
          <p:cNvSpPr txBox="1"/>
          <p:nvPr/>
        </p:nvSpPr>
        <p:spPr>
          <a:xfrm>
            <a:off x="6940201" y="5458283"/>
            <a:ext cx="395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rgbClr val="00C0EB"/>
                </a:solidFill>
                <a:latin typeface="Franklin Gothic Demi" panose="020B0703020102020204" pitchFamily="34" charset="0"/>
              </a:rPr>
              <a:t>SIMON ROSS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995BA-0DE8-FB66-4E82-BE8E52061165}"/>
              </a:ext>
            </a:extLst>
          </p:cNvPr>
          <p:cNvSpPr txBox="1"/>
          <p:nvPr/>
        </p:nvSpPr>
        <p:spPr>
          <a:xfrm>
            <a:off x="6914594" y="4579619"/>
            <a:ext cx="395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C0EB"/>
                </a:solidFill>
                <a:latin typeface="Franklin Gothic Demi" panose="020B0703020102020204" pitchFamily="34" charset="0"/>
              </a:rPr>
              <a:t>CHRISTIAN DI SPIGNA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EABF4-7F77-1A64-7B9E-ECCD844501C2}"/>
              </a:ext>
            </a:extLst>
          </p:cNvPr>
          <p:cNvSpPr/>
          <p:nvPr/>
        </p:nvSpPr>
        <p:spPr>
          <a:xfrm>
            <a:off x="10884185" y="4536296"/>
            <a:ext cx="1307815" cy="1478815"/>
          </a:xfrm>
          <a:prstGeom prst="rect">
            <a:avLst/>
          </a:prstGeom>
          <a:gradFill flip="none" rotWithShape="1">
            <a:gsLst>
              <a:gs pos="50000">
                <a:srgbClr val="123354"/>
              </a:gs>
              <a:gs pos="0">
                <a:srgbClr val="123151"/>
              </a:gs>
              <a:gs pos="100000">
                <a:srgbClr val="12365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6B668-FBEC-7C3C-F677-A2569DC59B24}"/>
              </a:ext>
            </a:extLst>
          </p:cNvPr>
          <p:cNvSpPr/>
          <p:nvPr/>
        </p:nvSpPr>
        <p:spPr>
          <a:xfrm>
            <a:off x="10904432" y="4579620"/>
            <a:ext cx="64008" cy="1370332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1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4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5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2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29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3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33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4" grpId="0" animBg="1"/>
          <p:bldP spid="35" grpId="0"/>
          <p:bldP spid="36" grpId="0"/>
          <p:bldP spid="37" grpId="0"/>
          <p:bldP spid="7" grpId="0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4" grpId="0" animBg="1"/>
          <p:bldP spid="35" grpId="0"/>
          <p:bldP spid="36" grpId="0"/>
          <p:bldP spid="37" grpId="0"/>
          <p:bldP spid="7" grpId="0"/>
          <p:bldP spid="6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276AF5-98EB-03DA-7DA3-935F5B01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32479A3-8AE4-92FB-B1F2-7FEC6570D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C5F25E55-6445-B1AD-F697-8C2E8D123F3E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ECC32007-3214-70A9-E8D1-6F8AB91E7251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DA242-EA71-A973-A849-8559D95A663B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46A7A-A3E1-3217-7549-6E59FEDE5325}"/>
              </a:ext>
            </a:extLst>
          </p:cNvPr>
          <p:cNvSpPr txBox="1"/>
          <p:nvPr/>
        </p:nvSpPr>
        <p:spPr>
          <a:xfrm>
            <a:off x="762172" y="851874"/>
            <a:ext cx="70140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Software Decisions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4E72C-1C50-39D3-3B5B-DDF6B6DDE8E2}"/>
              </a:ext>
            </a:extLst>
          </p:cNvPr>
          <p:cNvSpPr txBox="1">
            <a:spLocks/>
          </p:cNvSpPr>
          <p:nvPr/>
        </p:nvSpPr>
        <p:spPr>
          <a:xfrm>
            <a:off x="990600" y="1886025"/>
            <a:ext cx="5221357" cy="4778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Why states?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Modular Design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Random number generator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Easter Egg</a:t>
            </a:r>
          </a:p>
          <a:p>
            <a:pPr marL="342900" indent="-342900" algn="l"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7BEFFF-B4FC-A1E6-4132-6729EF5A9A8D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B4285F-AE07-D770-0D8C-233568EB0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705" y="851874"/>
            <a:ext cx="3740167" cy="47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743B7-18AF-D03E-7C47-1F29D653E979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538129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Demonstration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5A32-0E7C-32B9-24B9-5F8178CD6250}"/>
              </a:ext>
            </a:extLst>
          </p:cNvPr>
          <p:cNvSpPr txBox="1">
            <a:spLocks/>
          </p:cNvSpPr>
          <p:nvPr/>
        </p:nvSpPr>
        <p:spPr>
          <a:xfrm>
            <a:off x="990600" y="1886025"/>
            <a:ext cx="7645400" cy="47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Body Text…if this is still here, delete it</a:t>
            </a: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A5D808-C2FF-1C9C-93F7-B51ABC30C5A0}"/>
              </a:ext>
            </a:extLst>
          </p:cNvPr>
          <p:cNvSpPr/>
          <p:nvPr/>
        </p:nvSpPr>
        <p:spPr>
          <a:xfrm>
            <a:off x="1236920" y="1621314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2C5C8C-1912-A32A-EDA9-85E6A7694924}"/>
              </a:ext>
            </a:extLst>
          </p:cNvPr>
          <p:cNvSpPr/>
          <p:nvPr/>
        </p:nvSpPr>
        <p:spPr>
          <a:xfrm>
            <a:off x="1236920" y="1621314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  <p:bldP spid="2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743B7-18AF-D03E-7C47-1F29D653E979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70140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Difficulties and Challenges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5A32-0E7C-32B9-24B9-5F8178CD6250}"/>
              </a:ext>
            </a:extLst>
          </p:cNvPr>
          <p:cNvSpPr txBox="1">
            <a:spLocks/>
          </p:cNvSpPr>
          <p:nvPr/>
        </p:nvSpPr>
        <p:spPr>
          <a:xfrm>
            <a:off x="990600" y="1886025"/>
            <a:ext cx="5221357" cy="4778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Issues getting all 5 Servo motors to work simultaneously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Unable to get Git running properly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Power module had finnicky button, Cedar-borrowed another one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Certain power sources do not provide enough power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"Accidentally" killed Target 5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Ghost of Target 5 haunting the project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Photoresistors are very small targets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Picture 1" descr="A cartoon of a grave with wings and a target&#10;&#10;Description automatically generated">
            <a:extLst>
              <a:ext uri="{FF2B5EF4-FFF2-40B4-BE49-F238E27FC236}">
                <a16:creationId xmlns:a16="http://schemas.microsoft.com/office/drawing/2014/main" id="{EF66A13D-5626-6FCB-9788-2245A9BB1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727" y="1593448"/>
            <a:ext cx="4114800" cy="4114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4C034F-16E9-3F22-A5A4-92D30876953D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4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538129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SolidWorks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5A32-0E7C-32B9-24B9-5F8178CD6250}"/>
              </a:ext>
            </a:extLst>
          </p:cNvPr>
          <p:cNvSpPr txBox="1">
            <a:spLocks/>
          </p:cNvSpPr>
          <p:nvPr/>
        </p:nvSpPr>
        <p:spPr>
          <a:xfrm>
            <a:off x="990600" y="1886025"/>
            <a:ext cx="3361725" cy="4771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Photoresistors are difficult to hit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Solution: Add a parabolic dish covered in tin foil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Spoon design that attaches to the servomotor and holds the photoresistor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Open back for wires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Wii-Inspired laser pointer attachment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0B7074-14C9-7001-1663-BE8B8C1BD4C1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pic>
        <p:nvPicPr>
          <p:cNvPr id="4" name="Picture 3" descr="A grey rectangular object with a round hole&#10;&#10;Description automatically generated">
            <a:extLst>
              <a:ext uri="{FF2B5EF4-FFF2-40B4-BE49-F238E27FC236}">
                <a16:creationId xmlns:a16="http://schemas.microsoft.com/office/drawing/2014/main" id="{3A3A86F1-A078-0496-A550-D339E6D0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042" y="319216"/>
            <a:ext cx="1650726" cy="3727622"/>
          </a:xfrm>
          <a:prstGeom prst="rect">
            <a:avLst/>
          </a:prstGeom>
        </p:spPr>
      </p:pic>
      <p:pic>
        <p:nvPicPr>
          <p:cNvPr id="7" name="Picture 6" descr="A drawing of a metal object&#10;&#10;Description automatically generated">
            <a:extLst>
              <a:ext uri="{FF2B5EF4-FFF2-40B4-BE49-F238E27FC236}">
                <a16:creationId xmlns:a16="http://schemas.microsoft.com/office/drawing/2014/main" id="{E4E872F1-4AE8-10B9-2509-8D3359BEE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479" y="463379"/>
            <a:ext cx="1806337" cy="3429000"/>
          </a:xfrm>
          <a:prstGeom prst="rect">
            <a:avLst/>
          </a:prstGeom>
        </p:spPr>
      </p:pic>
      <p:pic>
        <p:nvPicPr>
          <p:cNvPr id="9" name="Picture 8" descr="A grey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C5F7862B-42B4-E280-06EC-D687F74D7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780" y="1719650"/>
            <a:ext cx="1301656" cy="4057135"/>
          </a:xfrm>
          <a:prstGeom prst="rect">
            <a:avLst/>
          </a:prstGeom>
        </p:spPr>
      </p:pic>
      <p:pic>
        <p:nvPicPr>
          <p:cNvPr id="10" name="Picture 9" descr="A red and silver metal object&#10;&#10;Description automatically generated">
            <a:extLst>
              <a:ext uri="{FF2B5EF4-FFF2-40B4-BE49-F238E27FC236}">
                <a16:creationId xmlns:a16="http://schemas.microsoft.com/office/drawing/2014/main" id="{F244DF0B-B6F3-DFF9-A96E-9FC4FB012D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1" t="-32" r="-236" b="3372"/>
          <a:stretch/>
        </p:blipFill>
        <p:spPr>
          <a:xfrm rot="-4200000">
            <a:off x="4766481" y="3238578"/>
            <a:ext cx="3159426" cy="4060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F27A40-C592-4F48-6254-76FBAA1963B0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743B7-18AF-D03E-7C47-1F29D653E979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538129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Security Problems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5A32-0E7C-32B9-24B9-5F8178CD6250}"/>
              </a:ext>
            </a:extLst>
          </p:cNvPr>
          <p:cNvSpPr txBox="1">
            <a:spLocks/>
          </p:cNvSpPr>
          <p:nvPr/>
        </p:nvSpPr>
        <p:spPr>
          <a:xfrm>
            <a:off x="990600" y="1886025"/>
            <a:ext cx="4703502" cy="47679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Code is written in C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High voltage can be detrimental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Hardware is easily accessible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Very easy to access the code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Can be used as a blunt object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Graphic 1" descr="EDUCAUSE Professional Pathways - The Information Security Pathway">
            <a:extLst>
              <a:ext uri="{FF2B5EF4-FFF2-40B4-BE49-F238E27FC236}">
                <a16:creationId xmlns:a16="http://schemas.microsoft.com/office/drawing/2014/main" id="{AF71BB6F-A2F3-8A87-494A-244A1F0C5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0661" y="1656145"/>
            <a:ext cx="4369081" cy="34203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8E3096-A7FA-5273-7DE5-F31C9CC2A751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7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743B7-18AF-D03E-7C47-1F29D653E979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102408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rgbClr val="00C0EB"/>
                </a:solidFill>
                <a:latin typeface="Franklin Gothic Demi"/>
              </a:rPr>
              <a:t>Societal, Global, Enironmental, Economic Factors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5A32-0E7C-32B9-24B9-5F8178CD6250}"/>
              </a:ext>
            </a:extLst>
          </p:cNvPr>
          <p:cNvSpPr txBox="1">
            <a:spLocks/>
          </p:cNvSpPr>
          <p:nvPr/>
        </p:nvSpPr>
        <p:spPr>
          <a:xfrm>
            <a:off x="990600" y="1886025"/>
            <a:ext cx="4626337" cy="47679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Each unit uses a considerable amount of plastic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Includes small pieces that could easily be broken off and become a choking hazard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Gun attachment may contribute to violent behavior in youths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Game title may entice young children to harass actual moles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Laser pointer contributes approximately 2.6 lux of light pollution per shot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Assuming a hit, product will benefit the economy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7" name="Picture 6" descr="Dazzling Chicago Twilight Wall Mural">
            <a:extLst>
              <a:ext uri="{FF2B5EF4-FFF2-40B4-BE49-F238E27FC236}">
                <a16:creationId xmlns:a16="http://schemas.microsoft.com/office/drawing/2014/main" id="{B55454D0-C9D7-0A11-BCBB-6407C7E7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271038"/>
            <a:ext cx="5204254" cy="3448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232F2B-530A-2AB6-E71F-0081BC4CC8BA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205B1A-8321-2EC6-85C6-48AD12E10A59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0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  <p:bldP spid="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E1E71B2-E325-AE4D-FD10-D508DA732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77" y="2428846"/>
            <a:ext cx="7286846" cy="2000308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D33D7FEF-CB96-3B5C-07E1-7996DA5DF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50" name="Picture 2" descr="Thats all Folks! wallpaper wallpaper">
            <a:extLst>
              <a:ext uri="{FF2B5EF4-FFF2-40B4-BE49-F238E27FC236}">
                <a16:creationId xmlns:a16="http://schemas.microsoft.com/office/drawing/2014/main" id="{8824F609-2A55-940A-00AA-AABBA6DC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866775"/>
            <a:ext cx="81915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6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38424 -0.425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19" y="-2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991210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Why Flash-a-Mole?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9122D8-0A93-F384-2ACF-4DC2174DDC5B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9926A7-E574-F45E-C3EF-BC77A7D40E54}"/>
              </a:ext>
            </a:extLst>
          </p:cNvPr>
          <p:cNvGrpSpPr/>
          <p:nvPr/>
        </p:nvGrpSpPr>
        <p:grpSpPr>
          <a:xfrm>
            <a:off x="7150961" y="1621315"/>
            <a:ext cx="3713012" cy="3984629"/>
            <a:chOff x="7150961" y="1621315"/>
            <a:chExt cx="3713012" cy="3984629"/>
          </a:xfrm>
        </p:grpSpPr>
        <p:pic>
          <p:nvPicPr>
            <p:cNvPr id="4" name="Picture 3" descr="Image of ">
              <a:extLst>
                <a:ext uri="{FF2B5EF4-FFF2-40B4-BE49-F238E27FC236}">
                  <a16:creationId xmlns:a16="http://schemas.microsoft.com/office/drawing/2014/main" id="{8F2207FD-4E25-9FE0-5C1C-801D4EA7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496" t="13010" r="16216" b="12934"/>
            <a:stretch/>
          </p:blipFill>
          <p:spPr>
            <a:xfrm>
              <a:off x="7150961" y="1621315"/>
              <a:ext cx="3713012" cy="3984629"/>
            </a:xfrm>
            <a:prstGeom prst="rect">
              <a:avLst/>
            </a:prstGeom>
          </p:spPr>
        </p:pic>
        <p:pic>
          <p:nvPicPr>
            <p:cNvPr id="7" name="Picture 6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FDCD1D36-08BE-3699-70B7-6779DA33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273" t="-1471" r="-3409" b="-1863"/>
            <a:stretch/>
          </p:blipFill>
          <p:spPr>
            <a:xfrm>
              <a:off x="7774774" y="2390756"/>
              <a:ext cx="917763" cy="322674"/>
            </a:xfrm>
            <a:prstGeom prst="rect">
              <a:avLst/>
            </a:prstGeom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FFF8D4-6BC6-E664-D90B-CD843A245591}"/>
              </a:ext>
            </a:extLst>
          </p:cNvPr>
          <p:cNvSpPr txBox="1">
            <a:spLocks/>
          </p:cNvSpPr>
          <p:nvPr/>
        </p:nvSpPr>
        <p:spPr>
          <a:xfrm>
            <a:off x="990601" y="1886026"/>
            <a:ext cx="5105400" cy="4971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200">
                <a:solidFill>
                  <a:srgbClr val="00C0EB"/>
                </a:solidFill>
                <a:latin typeface="Franklin Gothic Book"/>
              </a:rPr>
              <a:t>Fun, challenging design</a:t>
            </a:r>
          </a:p>
          <a:p>
            <a:pPr marL="342900" indent="-342900" algn="l">
              <a:buChar char="•"/>
            </a:pPr>
            <a:r>
              <a:rPr lang="en-US" sz="2200">
                <a:solidFill>
                  <a:srgbClr val="00C0EB"/>
                </a:solidFill>
                <a:latin typeface="Franklin Gothic Book"/>
              </a:rPr>
              <a:t>An arcade-style shooter fulfills both, while also being realizable</a:t>
            </a:r>
          </a:p>
          <a:p>
            <a:pPr algn="l"/>
            <a:r>
              <a:rPr lang="en-US" sz="2200">
                <a:solidFill>
                  <a:srgbClr val="00C0EB"/>
                </a:solidFill>
                <a:latin typeface="Franklin Gothic Book" panose="020B0503020102020204" pitchFamily="34" charset="0"/>
              </a:rPr>
              <a:t>Ideation –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C0EB"/>
                </a:solidFill>
                <a:latin typeface="Franklin Gothic Book" panose="020B0503020102020204" pitchFamily="34" charset="0"/>
              </a:rPr>
              <a:t>Speakers for music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C0EB"/>
                </a:solidFill>
                <a:latin typeface="Franklin Gothic Book" panose="020B0503020102020204" pitchFamily="34" charset="0"/>
              </a:rPr>
              <a:t>Global leaderboard functionality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C0EB"/>
                </a:solidFill>
                <a:latin typeface="Franklin Gothic Book" panose="020B0503020102020204" pitchFamily="34" charset="0"/>
              </a:rPr>
              <a:t>Functional toaster and coffee maker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C0EB"/>
                </a:solidFill>
                <a:latin typeface="Franklin Gothic Book" panose="020B0503020102020204" pitchFamily="34" charset="0"/>
              </a:rPr>
              <a:t>Customizable weapons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C0EB"/>
                </a:solidFill>
                <a:latin typeface="Franklin Gothic Book" panose="020B0503020102020204" pitchFamily="34" charset="0"/>
              </a:rPr>
              <a:t>Moles that fight back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C0EB"/>
                </a:solidFill>
                <a:latin typeface="Franklin Gothic Book" panose="020B0503020102020204" pitchFamily="34" charset="0"/>
              </a:rPr>
              <a:t>Time-traveling moles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00C0EB"/>
                </a:solidFill>
                <a:latin typeface="Franklin Gothic Book" panose="020B0503020102020204" pitchFamily="34" charset="0"/>
              </a:rPr>
              <a:t>…?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C66A6E-50D6-1A40-BB1E-CD2BDF76D5F7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2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991210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Theory – PIC18 Techniques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5A32-0E7C-32B9-24B9-5F8178CD6250}"/>
              </a:ext>
            </a:extLst>
          </p:cNvPr>
          <p:cNvSpPr txBox="1">
            <a:spLocks/>
          </p:cNvSpPr>
          <p:nvPr/>
        </p:nvSpPr>
        <p:spPr>
          <a:xfrm>
            <a:off x="990599" y="1886025"/>
            <a:ext cx="5509591" cy="4761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Capture Compare PWM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Pulse Width Modulation</a:t>
            </a:r>
            <a:endParaRPr lang="en-US"/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Analog-to-Digital Conversion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Liquid Crystal Display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Light-Dependent Resistors (Photoresistors)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marL="342900" indent="-342900" algn="l">
              <a:buChar char="•"/>
            </a:pP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Picture 1" descr="Techniques - Free marketing icons">
            <a:extLst>
              <a:ext uri="{FF2B5EF4-FFF2-40B4-BE49-F238E27FC236}">
                <a16:creationId xmlns:a16="http://schemas.microsoft.com/office/drawing/2014/main" id="{D68A399A-F019-B931-F504-211483E3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238" y="2623751"/>
            <a:ext cx="2743200" cy="27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9122D8-0A93-F384-2ACF-4DC2174DDC5B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2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743B7-18AF-D03E-7C47-1F29D653E979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991210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Photoresistors – The Target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5A32-0E7C-32B9-24B9-5F8178CD6250}"/>
              </a:ext>
            </a:extLst>
          </p:cNvPr>
          <p:cNvSpPr txBox="1">
            <a:spLocks/>
          </p:cNvSpPr>
          <p:nvPr/>
        </p:nvSpPr>
        <p:spPr>
          <a:xfrm>
            <a:off x="990600" y="1886025"/>
            <a:ext cx="5081373" cy="4771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A photoresistor is essentially a variable resistor that changes its resistance based on how much light it receives</a:t>
            </a:r>
            <a:endParaRPr lang="en-US">
              <a:solidFill>
                <a:srgbClr val="00C0EB"/>
              </a:solidFill>
              <a:latin typeface="Franklin Gothic Book"/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Higher light concentration yields lower resistance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A "shot" will decrease resistance, and thus create a readable change in voltage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The photoresistors take an average of the environmental light to act as a base</a:t>
            </a:r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  <a:p>
            <a:pPr algn="l"/>
            <a:endParaRPr lang="en-US">
              <a:solidFill>
                <a:srgbClr val="00C0EB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Picture 1" descr="DIY Heart Sensor | CSDT">
            <a:extLst>
              <a:ext uri="{FF2B5EF4-FFF2-40B4-BE49-F238E27FC236}">
                <a16:creationId xmlns:a16="http://schemas.microsoft.com/office/drawing/2014/main" id="{AFD34E6C-54EE-B859-2CFF-8521DD2B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0000">
            <a:off x="7086025" y="1490898"/>
            <a:ext cx="4267199" cy="4370170"/>
          </a:xfrm>
          <a:prstGeom prst="rect">
            <a:avLst/>
          </a:prstGeom>
        </p:spPr>
      </p:pic>
      <p:pic>
        <p:nvPicPr>
          <p:cNvPr id="7" name="Picture 6" descr="LDR – Photoresistor for Beginners in Electronics">
            <a:extLst>
              <a:ext uri="{FF2B5EF4-FFF2-40B4-BE49-F238E27FC236}">
                <a16:creationId xmlns:a16="http://schemas.microsoft.com/office/drawing/2014/main" id="{45C629A9-55C9-9116-2455-92FF345ABA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85" r="48555" b="-9855"/>
          <a:stretch/>
        </p:blipFill>
        <p:spPr>
          <a:xfrm>
            <a:off x="6886399" y="4152887"/>
            <a:ext cx="2829024" cy="18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743B7-18AF-D03E-7C47-1F29D653E979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781145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Hardware – What Did We Use?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FA62C0-38A8-572F-FEB3-C59FE4603306}"/>
              </a:ext>
            </a:extLst>
          </p:cNvPr>
          <p:cNvSpPr txBox="1">
            <a:spLocks/>
          </p:cNvSpPr>
          <p:nvPr/>
        </p:nvSpPr>
        <p:spPr>
          <a:xfrm>
            <a:off x="990600" y="1886025"/>
            <a:ext cx="7461260" cy="471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</a:rPr>
              <a:t>PIC18f45k22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  <a:ea typeface="Calibri"/>
                <a:cs typeface="Calibri"/>
              </a:rPr>
              <a:t>LCD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  <a:ea typeface="Calibri"/>
                <a:cs typeface="Calibri"/>
              </a:rPr>
              <a:t>Photoresistors (4x)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  <a:ea typeface="Calibri"/>
                <a:cs typeface="Calibri"/>
              </a:rPr>
              <a:t>Servomotors (4x)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  <a:ea typeface="Calibri"/>
                <a:cs typeface="Calibri"/>
              </a:rPr>
              <a:t>Blue LEDs (4x)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  <a:ea typeface="Calibri"/>
                <a:cs typeface="Calibri"/>
              </a:rPr>
              <a:t>Buttons (2x)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  <a:ea typeface="Calibri"/>
                <a:cs typeface="Calibri"/>
              </a:rPr>
              <a:t>100Ω Resistors (4x)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  <a:ea typeface="Calibri"/>
                <a:cs typeface="Calibri"/>
              </a:rPr>
              <a:t>10kΩ Resistors (2x)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  <a:ea typeface="Calibri"/>
                <a:cs typeface="Calibri"/>
              </a:rPr>
              <a:t>Pull-up Resistor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rgbClr val="00C0EB"/>
                </a:solidFill>
                <a:latin typeface="Franklin Gothic Book"/>
                <a:ea typeface="Calibri"/>
                <a:cs typeface="Calibri"/>
              </a:rPr>
              <a:t>Laser Pointer</a:t>
            </a:r>
          </a:p>
          <a:p>
            <a:pPr marL="342900" indent="-342900" algn="l">
              <a:buChar char="•"/>
            </a:pPr>
            <a:endParaRPr lang="en-US">
              <a:solidFill>
                <a:srgbClr val="00C0EB"/>
              </a:solidFill>
              <a:latin typeface="Franklin Gothic Book"/>
              <a:ea typeface="Calibri"/>
              <a:cs typeface="Calibri"/>
            </a:endParaRPr>
          </a:p>
        </p:txBody>
      </p:sp>
      <p:pic>
        <p:nvPicPr>
          <p:cNvPr id="2" name="Picture 1" descr="Hardware - Free computer icons">
            <a:extLst>
              <a:ext uri="{FF2B5EF4-FFF2-40B4-BE49-F238E27FC236}">
                <a16:creationId xmlns:a16="http://schemas.microsoft.com/office/drawing/2014/main" id="{27EBCF2C-AA3E-F77A-A206-5454EC785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81" y="1696995"/>
            <a:ext cx="4637902" cy="46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9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9CBCD-9445-3DCF-5AAD-7C4AE88A4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FD441F-FDD8-1D16-EDDF-0732D16DC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00148982-50BE-2037-0BAF-17DAE4768D8C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584DC082-3FCF-014F-7AEE-2CF16F3004AA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68A7B-3504-A5D0-90A1-6276ED76264C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670D1-4B71-F4F2-4DFC-3959790DE7D2}"/>
              </a:ext>
            </a:extLst>
          </p:cNvPr>
          <p:cNvSpPr txBox="1"/>
          <p:nvPr/>
        </p:nvSpPr>
        <p:spPr>
          <a:xfrm>
            <a:off x="762172" y="851874"/>
            <a:ext cx="538129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Hardware Design</a:t>
            </a:r>
            <a:endParaRPr lang="en-US" sz="4400">
              <a:solidFill>
                <a:srgbClr val="00C0EB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F88AC3-AF54-5A47-761B-073075297D70}"/>
              </a:ext>
            </a:extLst>
          </p:cNvPr>
          <p:cNvGrpSpPr/>
          <p:nvPr/>
        </p:nvGrpSpPr>
        <p:grpSpPr>
          <a:xfrm>
            <a:off x="3432500" y="1069738"/>
            <a:ext cx="8411930" cy="5007111"/>
            <a:chOff x="3432500" y="1069738"/>
            <a:chExt cx="8411930" cy="50071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824252D-29E2-DD41-5008-1CF21D6B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6884" y="1069738"/>
              <a:ext cx="8017546" cy="500711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DC5034-97F9-0F60-E6F8-4082F8108BCF}"/>
                </a:ext>
              </a:extLst>
            </p:cNvPr>
            <p:cNvSpPr txBox="1"/>
            <p:nvPr/>
          </p:nvSpPr>
          <p:spPr>
            <a:xfrm>
              <a:off x="3432500" y="4461452"/>
              <a:ext cx="11379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90">
                  <a:solidFill>
                    <a:srgbClr val="00C0EB"/>
                  </a:solidFill>
                  <a:latin typeface="Franklin Gothic Book" panose="020B0503020102020204" pitchFamily="34" charset="0"/>
                </a:rPr>
                <a:t>Pho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9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D20182-946B-1E94-C3F5-A9A8D645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24" y="6015112"/>
            <a:ext cx="2413622" cy="662562"/>
          </a:xfrm>
          <a:prstGeom prst="rect">
            <a:avLst/>
          </a:prstGeom>
        </p:spPr>
      </p:pic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743B7-18AF-D03E-7C47-1F29D653E979}"/>
              </a:ext>
            </a:extLst>
          </p:cNvPr>
          <p:cNvSpPr/>
          <p:nvPr/>
        </p:nvSpPr>
        <p:spPr>
          <a:xfrm>
            <a:off x="1236920" y="162131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762172" y="851874"/>
            <a:ext cx="538129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Hardware Design</a:t>
            </a:r>
            <a:endParaRPr lang="en-US" sz="4400">
              <a:solidFill>
                <a:srgbClr val="00C0EB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5A32-0E7C-32B9-24B9-5F8178CD6250}"/>
              </a:ext>
            </a:extLst>
          </p:cNvPr>
          <p:cNvSpPr txBox="1">
            <a:spLocks/>
          </p:cNvSpPr>
          <p:nvPr/>
        </p:nvSpPr>
        <p:spPr>
          <a:xfrm>
            <a:off x="990600" y="1886025"/>
            <a:ext cx="3922878" cy="47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C0EB"/>
                </a:solidFill>
                <a:latin typeface="Franklin Gothic Book" panose="020B0503020102020204" pitchFamily="34" charset="0"/>
              </a:rPr>
              <a:t>Box necessary for aesthetic purposes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C0EB"/>
                </a:solidFill>
                <a:latin typeface="Franklin Gothic Book" panose="020B0503020102020204" pitchFamily="34" charset="0"/>
              </a:rPr>
              <a:t>Space is a limited commodity, so only one breadboard was used</a:t>
            </a:r>
          </a:p>
        </p:txBody>
      </p:sp>
      <p:pic>
        <p:nvPicPr>
          <p:cNvPr id="7" name="Picture 6" descr="A circuit board with many wires&#10;&#10;Description automatically generated">
            <a:extLst>
              <a:ext uri="{FF2B5EF4-FFF2-40B4-BE49-F238E27FC236}">
                <a16:creationId xmlns:a16="http://schemas.microsoft.com/office/drawing/2014/main" id="{22A071E8-0B4E-B53C-5E2F-EA44014A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r="4750" b="10665"/>
          <a:stretch/>
        </p:blipFill>
        <p:spPr>
          <a:xfrm>
            <a:off x="7273018" y="475510"/>
            <a:ext cx="4378937" cy="3318072"/>
          </a:xfrm>
          <a:prstGeom prst="rect">
            <a:avLst/>
          </a:prstGeom>
        </p:spPr>
      </p:pic>
      <p:pic>
        <p:nvPicPr>
          <p:cNvPr id="9" name="Picture 8" descr="A box with wires on a table&#10;&#10;Description automatically generated">
            <a:extLst>
              <a:ext uri="{FF2B5EF4-FFF2-40B4-BE49-F238E27FC236}">
                <a16:creationId xmlns:a16="http://schemas.microsoft.com/office/drawing/2014/main" id="{45783097-15B5-0231-747D-3C4989022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20403" r="18035" b="8020"/>
          <a:stretch/>
        </p:blipFill>
        <p:spPr>
          <a:xfrm rot="5400000">
            <a:off x="5030824" y="2400249"/>
            <a:ext cx="3735127" cy="36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71074601-2C3D-3C5F-A498-E1C696A59B8A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0AA148C1-E1C9-2DA8-DA61-9A9C1E80AFFD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743B7-18AF-D03E-7C47-1F29D653E979}"/>
              </a:ext>
            </a:extLst>
          </p:cNvPr>
          <p:cNvSpPr/>
          <p:nvPr/>
        </p:nvSpPr>
        <p:spPr>
          <a:xfrm>
            <a:off x="566360" y="838995"/>
            <a:ext cx="914400" cy="63795"/>
          </a:xfrm>
          <a:prstGeom prst="rect">
            <a:avLst/>
          </a:prstGeom>
          <a:solidFill>
            <a:srgbClr val="B8D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1C9A8-CDB3-11C6-63CC-5A45CCCD3440}"/>
              </a:ext>
            </a:extLst>
          </p:cNvPr>
          <p:cNvSpPr txBox="1"/>
          <p:nvPr/>
        </p:nvSpPr>
        <p:spPr>
          <a:xfrm>
            <a:off x="91612" y="69554"/>
            <a:ext cx="842929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0C0EB"/>
                </a:solidFill>
                <a:latin typeface="Franklin Gothic Demi"/>
              </a:rPr>
              <a:t>Software Design</a:t>
            </a: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FF6F49-887E-A5AF-1AD6-D048DE1DBBB2}"/>
              </a:ext>
            </a:extLst>
          </p:cNvPr>
          <p:cNvSpPr/>
          <p:nvPr/>
        </p:nvSpPr>
        <p:spPr>
          <a:xfrm>
            <a:off x="566360" y="1049057"/>
            <a:ext cx="914400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069FA7-E177-F907-E9F6-9DA83768D76F}"/>
              </a:ext>
            </a:extLst>
          </p:cNvPr>
          <p:cNvSpPr/>
          <p:nvPr/>
        </p:nvSpPr>
        <p:spPr>
          <a:xfrm>
            <a:off x="566360" y="1995191"/>
            <a:ext cx="1465640" cy="559379"/>
          </a:xfrm>
          <a:prstGeom prst="roundRect">
            <a:avLst/>
          </a:prstGeom>
          <a:noFill/>
          <a:ln w="57150">
            <a:solidFill>
              <a:srgbClr val="F8A9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451C88-AECF-7BE7-B63C-EDC4AEBC650E}"/>
              </a:ext>
            </a:extLst>
          </p:cNvPr>
          <p:cNvSpPr/>
          <p:nvPr/>
        </p:nvSpPr>
        <p:spPr>
          <a:xfrm>
            <a:off x="581281" y="2968845"/>
            <a:ext cx="1465640" cy="559379"/>
          </a:xfrm>
          <a:prstGeom prst="roundRect">
            <a:avLst/>
          </a:prstGeom>
          <a:noFill/>
          <a:ln w="57150">
            <a:solidFill>
              <a:srgbClr val="F8A9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DA9CB5-F6E4-33ED-06D0-C59E33A9A739}"/>
              </a:ext>
            </a:extLst>
          </p:cNvPr>
          <p:cNvSpPr/>
          <p:nvPr/>
        </p:nvSpPr>
        <p:spPr>
          <a:xfrm>
            <a:off x="581281" y="3912103"/>
            <a:ext cx="1465640" cy="559379"/>
          </a:xfrm>
          <a:prstGeom prst="roundRect">
            <a:avLst/>
          </a:prstGeom>
          <a:noFill/>
          <a:ln w="57150">
            <a:solidFill>
              <a:srgbClr val="F8A9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7E32EE-C7FD-4CDD-DE62-42EA5EB350FD}"/>
              </a:ext>
            </a:extLst>
          </p:cNvPr>
          <p:cNvSpPr/>
          <p:nvPr/>
        </p:nvSpPr>
        <p:spPr>
          <a:xfrm>
            <a:off x="581281" y="4855361"/>
            <a:ext cx="1465640" cy="559379"/>
          </a:xfrm>
          <a:prstGeom prst="roundRect">
            <a:avLst/>
          </a:prstGeom>
          <a:noFill/>
          <a:ln w="57150">
            <a:solidFill>
              <a:srgbClr val="F8A9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E94252-60C1-C909-0924-46894414D84E}"/>
              </a:ext>
            </a:extLst>
          </p:cNvPr>
          <p:cNvSpPr/>
          <p:nvPr/>
        </p:nvSpPr>
        <p:spPr>
          <a:xfrm>
            <a:off x="581281" y="5798619"/>
            <a:ext cx="1465640" cy="559379"/>
          </a:xfrm>
          <a:prstGeom prst="roundRect">
            <a:avLst/>
          </a:prstGeom>
          <a:noFill/>
          <a:ln w="57150">
            <a:solidFill>
              <a:srgbClr val="F8A9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F692CF-F5AF-B2F8-2B91-4F5B39B38560}"/>
              </a:ext>
            </a:extLst>
          </p:cNvPr>
          <p:cNvSpPr/>
          <p:nvPr/>
        </p:nvSpPr>
        <p:spPr>
          <a:xfrm>
            <a:off x="2259856" y="2964271"/>
            <a:ext cx="2230863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Check Buttons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E0A6C9-2CB8-AC21-2364-E75CE33883BE}"/>
              </a:ext>
            </a:extLst>
          </p:cNvPr>
          <p:cNvSpPr/>
          <p:nvPr/>
        </p:nvSpPr>
        <p:spPr>
          <a:xfrm>
            <a:off x="3953353" y="1995188"/>
            <a:ext cx="2919085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Print Startup Screen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DCD5C2-BD54-67C2-E742-05AF8B5A1CE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23560" y="1608436"/>
            <a:ext cx="0" cy="386754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6F35A8-A4EF-4812-73ED-0DA137865F4B}"/>
              </a:ext>
            </a:extLst>
          </p:cNvPr>
          <p:cNvCxnSpPr>
            <a:cxnSpLocks/>
          </p:cNvCxnSpPr>
          <p:nvPr/>
        </p:nvCxnSpPr>
        <p:spPr>
          <a:xfrm rot="16200000">
            <a:off x="2145928" y="2160951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AB3AFF-B584-6FE6-B3BC-A4C42A24C016}"/>
              </a:ext>
            </a:extLst>
          </p:cNvPr>
          <p:cNvSpPr/>
          <p:nvPr/>
        </p:nvSpPr>
        <p:spPr>
          <a:xfrm>
            <a:off x="2259857" y="1995188"/>
            <a:ext cx="1465640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Calibrate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DFFD47-17A8-DDED-9784-89060386664A}"/>
              </a:ext>
            </a:extLst>
          </p:cNvPr>
          <p:cNvCxnSpPr>
            <a:cxnSpLocks/>
          </p:cNvCxnSpPr>
          <p:nvPr/>
        </p:nvCxnSpPr>
        <p:spPr>
          <a:xfrm rot="16200000">
            <a:off x="3839425" y="2160950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C9B26E5-279D-183A-032E-0C4FF00A812C}"/>
              </a:ext>
            </a:extLst>
          </p:cNvPr>
          <p:cNvSpPr/>
          <p:nvPr/>
        </p:nvSpPr>
        <p:spPr>
          <a:xfrm>
            <a:off x="7100295" y="1990617"/>
            <a:ext cx="1677946" cy="559379"/>
          </a:xfrm>
          <a:prstGeom prst="round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Next State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D35DA98-FF20-D11E-A5DE-38ACC956FA71}"/>
              </a:ext>
            </a:extLst>
          </p:cNvPr>
          <p:cNvSpPr/>
          <p:nvPr/>
        </p:nvSpPr>
        <p:spPr>
          <a:xfrm>
            <a:off x="5566502" y="2964271"/>
            <a:ext cx="1677946" cy="559379"/>
          </a:xfrm>
          <a:prstGeom prst="round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Next State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A8AF0A-C72C-E0C9-AC8E-AC1F027E02B1}"/>
              </a:ext>
            </a:extLst>
          </p:cNvPr>
          <p:cNvCxnSpPr>
            <a:cxnSpLocks/>
          </p:cNvCxnSpPr>
          <p:nvPr/>
        </p:nvCxnSpPr>
        <p:spPr>
          <a:xfrm rot="16200000">
            <a:off x="6986366" y="2157767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9B15557-91FF-7DD5-3604-BBEFBE806888}"/>
              </a:ext>
            </a:extLst>
          </p:cNvPr>
          <p:cNvCxnSpPr>
            <a:cxnSpLocks/>
            <a:stCxn id="27" idx="2"/>
            <a:endCxn id="8" idx="0"/>
          </p:cNvCxnSpPr>
          <p:nvPr/>
        </p:nvCxnSpPr>
        <p:spPr>
          <a:xfrm rot="5400000">
            <a:off x="4417261" y="-553163"/>
            <a:ext cx="418849" cy="6625167"/>
          </a:xfrm>
          <a:prstGeom prst="bentConnector3">
            <a:avLst>
              <a:gd name="adj1" fmla="val 28169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1A55E0-B730-4B4E-6171-2AF737FD3B18}"/>
              </a:ext>
            </a:extLst>
          </p:cNvPr>
          <p:cNvCxnSpPr>
            <a:cxnSpLocks/>
          </p:cNvCxnSpPr>
          <p:nvPr/>
        </p:nvCxnSpPr>
        <p:spPr>
          <a:xfrm rot="16200000">
            <a:off x="2160849" y="3120723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F707F3C-8343-B133-772E-2A71D4F04249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16200000" flipH="1" flipV="1">
            <a:off x="2342408" y="1935964"/>
            <a:ext cx="4574" cy="2061187"/>
          </a:xfrm>
          <a:prstGeom prst="bentConnector3">
            <a:avLst>
              <a:gd name="adj1" fmla="val -3665063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6D5FCA-027D-6F54-4F9B-F815AE19E06B}"/>
              </a:ext>
            </a:extLst>
          </p:cNvPr>
          <p:cNvCxnSpPr>
            <a:cxnSpLocks/>
            <a:stCxn id="12" idx="3"/>
            <a:endCxn id="28" idx="1"/>
          </p:cNvCxnSpPr>
          <p:nvPr/>
        </p:nvCxnSpPr>
        <p:spPr>
          <a:xfrm>
            <a:off x="4490719" y="3243961"/>
            <a:ext cx="1075783" cy="0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D35C92F-1DD6-4328-D704-416A12804ED2}"/>
              </a:ext>
            </a:extLst>
          </p:cNvPr>
          <p:cNvSpPr txBox="1"/>
          <p:nvPr/>
        </p:nvSpPr>
        <p:spPr>
          <a:xfrm>
            <a:off x="4756714" y="2865318"/>
            <a:ext cx="8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B1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A135251-6814-572D-A124-B2D0765A9D77}"/>
              </a:ext>
            </a:extLst>
          </p:cNvPr>
          <p:cNvCxnSpPr>
            <a:cxnSpLocks/>
            <a:stCxn id="28" idx="2"/>
            <a:endCxn id="9" idx="0"/>
          </p:cNvCxnSpPr>
          <p:nvPr/>
        </p:nvCxnSpPr>
        <p:spPr>
          <a:xfrm rot="5400000">
            <a:off x="3665562" y="1172189"/>
            <a:ext cx="388453" cy="5091374"/>
          </a:xfrm>
          <a:prstGeom prst="bentConnector3">
            <a:avLst>
              <a:gd name="adj1" fmla="val 47385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0D9B980-EE02-D3C9-BDAD-06D004F4B1FA}"/>
              </a:ext>
            </a:extLst>
          </p:cNvPr>
          <p:cNvSpPr/>
          <p:nvPr/>
        </p:nvSpPr>
        <p:spPr>
          <a:xfrm>
            <a:off x="2259856" y="3906676"/>
            <a:ext cx="1710989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Print Menu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DD6B48-A735-5700-15B2-F8F55A3C374B}"/>
              </a:ext>
            </a:extLst>
          </p:cNvPr>
          <p:cNvCxnSpPr>
            <a:cxnSpLocks/>
          </p:cNvCxnSpPr>
          <p:nvPr/>
        </p:nvCxnSpPr>
        <p:spPr>
          <a:xfrm rot="16200000">
            <a:off x="2145928" y="4075763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76008C0-E6CE-266C-A821-D5EFBBAEB20F}"/>
              </a:ext>
            </a:extLst>
          </p:cNvPr>
          <p:cNvSpPr/>
          <p:nvPr/>
        </p:nvSpPr>
        <p:spPr>
          <a:xfrm>
            <a:off x="4183780" y="3904308"/>
            <a:ext cx="1677946" cy="559379"/>
          </a:xfrm>
          <a:prstGeom prst="round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Next State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4D46A5E-059B-3D03-87EC-F39D113805EA}"/>
              </a:ext>
            </a:extLst>
          </p:cNvPr>
          <p:cNvCxnSpPr>
            <a:cxnSpLocks/>
          </p:cNvCxnSpPr>
          <p:nvPr/>
        </p:nvCxnSpPr>
        <p:spPr>
          <a:xfrm rot="16200000">
            <a:off x="4084773" y="4072437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4A68AA0-080F-F722-D025-96937C2880BB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 rot="5400000">
            <a:off x="2972590" y="2805198"/>
            <a:ext cx="391674" cy="3708652"/>
          </a:xfrm>
          <a:prstGeom prst="bentConnector3">
            <a:avLst>
              <a:gd name="adj1" fmla="val 52594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CCAAC25-7FB5-F618-BFC4-5F83B727F929}"/>
              </a:ext>
            </a:extLst>
          </p:cNvPr>
          <p:cNvSpPr/>
          <p:nvPr/>
        </p:nvSpPr>
        <p:spPr>
          <a:xfrm>
            <a:off x="2259856" y="4855361"/>
            <a:ext cx="1710989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Print Mode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004CE9F-2D7D-F218-5C69-1F46CE0D330D}"/>
              </a:ext>
            </a:extLst>
          </p:cNvPr>
          <p:cNvCxnSpPr>
            <a:cxnSpLocks/>
          </p:cNvCxnSpPr>
          <p:nvPr/>
        </p:nvCxnSpPr>
        <p:spPr>
          <a:xfrm rot="16200000">
            <a:off x="2163017" y="5024893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1E3097C-994B-7EE8-67F1-FC640D9D8644}"/>
              </a:ext>
            </a:extLst>
          </p:cNvPr>
          <p:cNvSpPr/>
          <p:nvPr/>
        </p:nvSpPr>
        <p:spPr>
          <a:xfrm>
            <a:off x="4181612" y="4859131"/>
            <a:ext cx="1677946" cy="559379"/>
          </a:xfrm>
          <a:prstGeom prst="round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Next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A731817-9C71-5094-D979-C76CCF092597}"/>
              </a:ext>
            </a:extLst>
          </p:cNvPr>
          <p:cNvCxnSpPr>
            <a:cxnSpLocks/>
          </p:cNvCxnSpPr>
          <p:nvPr/>
        </p:nvCxnSpPr>
        <p:spPr>
          <a:xfrm rot="16200000">
            <a:off x="4084773" y="5021122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0EED07F-E7E4-7544-ED86-EAFF17C51872}"/>
              </a:ext>
            </a:extLst>
          </p:cNvPr>
          <p:cNvCxnSpPr>
            <a:cxnSpLocks/>
            <a:stCxn id="69" idx="2"/>
            <a:endCxn id="11" idx="0"/>
          </p:cNvCxnSpPr>
          <p:nvPr/>
        </p:nvCxnSpPr>
        <p:spPr>
          <a:xfrm rot="5400000">
            <a:off x="2977289" y="3755322"/>
            <a:ext cx="380109" cy="3706484"/>
          </a:xfrm>
          <a:prstGeom prst="bentConnector3">
            <a:avLst>
              <a:gd name="adj1" fmla="val 47329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FFF4861-7A47-DBA8-D7A4-050F226E4413}"/>
              </a:ext>
            </a:extLst>
          </p:cNvPr>
          <p:cNvSpPr/>
          <p:nvPr/>
        </p:nvSpPr>
        <p:spPr>
          <a:xfrm>
            <a:off x="2278798" y="5799053"/>
            <a:ext cx="2230863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Check Buttons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5A99132-8A7C-618B-2159-763368BAF723}"/>
              </a:ext>
            </a:extLst>
          </p:cNvPr>
          <p:cNvCxnSpPr>
            <a:cxnSpLocks/>
          </p:cNvCxnSpPr>
          <p:nvPr/>
        </p:nvCxnSpPr>
        <p:spPr>
          <a:xfrm rot="16200000">
            <a:off x="2173177" y="5975029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4B43051-C142-768C-2826-9C02E81F7E99}"/>
              </a:ext>
            </a:extLst>
          </p:cNvPr>
          <p:cNvSpPr txBox="1"/>
          <p:nvPr/>
        </p:nvSpPr>
        <p:spPr>
          <a:xfrm>
            <a:off x="4790249" y="5710314"/>
            <a:ext cx="8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B2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3EA91CF-E8CF-97C0-9B4A-0E298069D855}"/>
              </a:ext>
            </a:extLst>
          </p:cNvPr>
          <p:cNvSpPr/>
          <p:nvPr/>
        </p:nvSpPr>
        <p:spPr>
          <a:xfrm>
            <a:off x="5589034" y="5809267"/>
            <a:ext cx="2350235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Increment Mode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0FF507F-426C-A6E5-50D2-B48D29F133E8}"/>
              </a:ext>
            </a:extLst>
          </p:cNvPr>
          <p:cNvCxnSpPr>
            <a:cxnSpLocks/>
          </p:cNvCxnSpPr>
          <p:nvPr/>
        </p:nvCxnSpPr>
        <p:spPr>
          <a:xfrm>
            <a:off x="4524254" y="6088957"/>
            <a:ext cx="1075783" cy="0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CAA4954-3084-1257-C539-33C2D9764571}"/>
              </a:ext>
            </a:extLst>
          </p:cNvPr>
          <p:cNvSpPr/>
          <p:nvPr/>
        </p:nvSpPr>
        <p:spPr>
          <a:xfrm>
            <a:off x="8170058" y="5809266"/>
            <a:ext cx="1677946" cy="559379"/>
          </a:xfrm>
          <a:prstGeom prst="roundRect">
            <a:avLst/>
          </a:prstGeom>
          <a:gradFill>
            <a:gsLst>
              <a:gs pos="0">
                <a:srgbClr val="123252"/>
              </a:gs>
              <a:gs pos="100000">
                <a:srgbClr val="11304F"/>
              </a:gs>
            </a:gsLst>
            <a:lin ang="5400000" scaled="1"/>
          </a:gradFill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3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FD12156-5E18-9443-D683-371B625D2EC0}"/>
              </a:ext>
            </a:extLst>
          </p:cNvPr>
          <p:cNvCxnSpPr>
            <a:cxnSpLocks/>
          </p:cNvCxnSpPr>
          <p:nvPr/>
        </p:nvCxnSpPr>
        <p:spPr>
          <a:xfrm rot="16200000">
            <a:off x="8055096" y="5974595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B71E583-F5B7-588A-D3A7-4E830386C4FD}"/>
              </a:ext>
            </a:extLst>
          </p:cNvPr>
          <p:cNvCxnSpPr>
            <a:cxnSpLocks/>
            <a:stCxn id="84" idx="0"/>
            <a:endCxn id="10" idx="0"/>
          </p:cNvCxnSpPr>
          <p:nvPr/>
        </p:nvCxnSpPr>
        <p:spPr>
          <a:xfrm rot="16200000" flipV="1">
            <a:off x="4684614" y="1484849"/>
            <a:ext cx="953905" cy="7694930"/>
          </a:xfrm>
          <a:prstGeom prst="bentConnector3">
            <a:avLst>
              <a:gd name="adj1" fmla="val 119704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4426E8F-9F92-C533-B27A-0CF7D9099DE3}"/>
              </a:ext>
            </a:extLst>
          </p:cNvPr>
          <p:cNvCxnSpPr>
            <a:cxnSpLocks/>
            <a:stCxn id="79" idx="2"/>
            <a:endCxn id="94" idx="1"/>
          </p:cNvCxnSpPr>
          <p:nvPr/>
        </p:nvCxnSpPr>
        <p:spPr>
          <a:xfrm rot="16200000" flipH="1">
            <a:off x="4180448" y="5572213"/>
            <a:ext cx="664793" cy="2237229"/>
          </a:xfrm>
          <a:prstGeom prst="bentConnector2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75360DB-63FE-D2C9-666B-714C52DEBFF4}"/>
              </a:ext>
            </a:extLst>
          </p:cNvPr>
          <p:cNvSpPr/>
          <p:nvPr/>
        </p:nvSpPr>
        <p:spPr>
          <a:xfrm>
            <a:off x="5631459" y="6743535"/>
            <a:ext cx="1876781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Select mode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8B6B04E-F569-C415-6D9F-94BACCB863BD}"/>
              </a:ext>
            </a:extLst>
          </p:cNvPr>
          <p:cNvSpPr txBox="1"/>
          <p:nvPr/>
        </p:nvSpPr>
        <p:spPr>
          <a:xfrm>
            <a:off x="3452821" y="6436464"/>
            <a:ext cx="8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B1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33F97B8-6A69-A146-CE96-DD812A37A63C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-1375852" y="5870301"/>
            <a:ext cx="3635640" cy="278625"/>
          </a:xfrm>
          <a:prstGeom prst="bentConnector2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1EC03D4-AAEA-06B3-59F9-2A9E09939419}"/>
              </a:ext>
            </a:extLst>
          </p:cNvPr>
          <p:cNvSpPr txBox="1"/>
          <p:nvPr/>
        </p:nvSpPr>
        <p:spPr>
          <a:xfrm rot="16200000">
            <a:off x="-966750" y="5303001"/>
            <a:ext cx="22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From states 6, 7, 11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6B8016-16B5-9594-0717-FC0F98D352BF}"/>
              </a:ext>
            </a:extLst>
          </p:cNvPr>
          <p:cNvSpPr/>
          <p:nvPr/>
        </p:nvSpPr>
        <p:spPr>
          <a:xfrm>
            <a:off x="566360" y="838995"/>
            <a:ext cx="914400" cy="63795"/>
          </a:xfrm>
          <a:prstGeom prst="rect">
            <a:avLst/>
          </a:prstGeom>
          <a:solidFill>
            <a:srgbClr val="F8A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8D4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2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6" grpId="0" animBg="1"/>
      <p:bldP spid="27" grpId="0" animBg="1"/>
      <p:bldP spid="28" grpId="0" animBg="1"/>
      <p:bldP spid="53" grpId="0"/>
      <p:bldP spid="59" grpId="0" animBg="1"/>
      <p:bldP spid="61" grpId="0" animBg="1"/>
      <p:bldP spid="67" grpId="0" animBg="1"/>
      <p:bldP spid="69" grpId="0" animBg="1"/>
      <p:bldP spid="79" grpId="0" animBg="1"/>
      <p:bldP spid="82" grpId="0"/>
      <p:bldP spid="83" grpId="0" animBg="1"/>
      <p:bldP spid="84" grpId="0" animBg="1"/>
      <p:bldP spid="94" grpId="0" animBg="1"/>
      <p:bldP spid="96" grpId="0"/>
      <p:bldP spid="103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3C62"/>
            </a:gs>
            <a:gs pos="100000">
              <a:srgbClr val="112E4C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DC7A4-429F-4D0A-C8BE-B4077F81D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 descr="Chemicals with solid fill">
            <a:extLst>
              <a:ext uri="{FF2B5EF4-FFF2-40B4-BE49-F238E27FC236}">
                <a16:creationId xmlns:a16="http://schemas.microsoft.com/office/drawing/2014/main" id="{89BDF4C3-CCFA-2113-524F-67857E106A70}"/>
              </a:ext>
            </a:extLst>
          </p:cNvPr>
          <p:cNvSpPr/>
          <p:nvPr/>
        </p:nvSpPr>
        <p:spPr>
          <a:xfrm>
            <a:off x="7618319" y="-1731902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6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 descr="Chemicals with solid fill">
            <a:extLst>
              <a:ext uri="{FF2B5EF4-FFF2-40B4-BE49-F238E27FC236}">
                <a16:creationId xmlns:a16="http://schemas.microsoft.com/office/drawing/2014/main" id="{21F8A0FA-15AA-3A78-1F63-7BDF12B5B045}"/>
              </a:ext>
            </a:extLst>
          </p:cNvPr>
          <p:cNvSpPr/>
          <p:nvPr/>
        </p:nvSpPr>
        <p:spPr>
          <a:xfrm flipH="1" flipV="1">
            <a:off x="-4008439" y="2623529"/>
            <a:ext cx="7461260" cy="6173034"/>
          </a:xfrm>
          <a:custGeom>
            <a:avLst/>
            <a:gdLst>
              <a:gd name="connsiteX0" fmla="*/ 810153 w 1755751"/>
              <a:gd name="connsiteY0" fmla="*/ 1095424 h 1452611"/>
              <a:gd name="connsiteX1" fmla="*/ 748355 w 1755751"/>
              <a:gd name="connsiteY1" fmla="*/ 1202465 h 1452611"/>
              <a:gd name="connsiteX2" fmla="*/ 807543 w 1755751"/>
              <a:gd name="connsiteY2" fmla="*/ 1304974 h 1452611"/>
              <a:gd name="connsiteX3" fmla="*/ 928511 w 1755751"/>
              <a:gd name="connsiteY3" fmla="*/ 1304974 h 1452611"/>
              <a:gd name="connsiteX4" fmla="*/ 989014 w 1755751"/>
              <a:gd name="connsiteY4" fmla="*/ 1200199 h 1452611"/>
              <a:gd name="connsiteX5" fmla="*/ 928511 w 1755751"/>
              <a:gd name="connsiteY5" fmla="*/ 1095424 h 1452611"/>
              <a:gd name="connsiteX6" fmla="*/ 1276467 w 1755751"/>
              <a:gd name="connsiteY6" fmla="*/ 1084323 h 1452611"/>
              <a:gd name="connsiteX7" fmla="*/ 1216524 w 1755751"/>
              <a:gd name="connsiteY7" fmla="*/ 1188144 h 1452611"/>
              <a:gd name="connsiteX8" fmla="*/ 1270817 w 1755751"/>
              <a:gd name="connsiteY8" fmla="*/ 1282146 h 1452611"/>
              <a:gd name="connsiteX9" fmla="*/ 1266481 w 1755751"/>
              <a:gd name="connsiteY9" fmla="*/ 1284648 h 1452611"/>
              <a:gd name="connsiteX10" fmla="*/ 1271808 w 1755751"/>
              <a:gd name="connsiteY10" fmla="*/ 1293873 h 1452611"/>
              <a:gd name="connsiteX11" fmla="*/ 1392776 w 1755751"/>
              <a:gd name="connsiteY11" fmla="*/ 1293873 h 1452611"/>
              <a:gd name="connsiteX12" fmla="*/ 1453279 w 1755751"/>
              <a:gd name="connsiteY12" fmla="*/ 1189098 h 1452611"/>
              <a:gd name="connsiteX13" fmla="*/ 1392776 w 1755751"/>
              <a:gd name="connsiteY13" fmla="*/ 1084323 h 1452611"/>
              <a:gd name="connsiteX14" fmla="*/ 579181 w 1755751"/>
              <a:gd name="connsiteY14" fmla="*/ 962074 h 1452611"/>
              <a:gd name="connsiteX15" fmla="*/ 518688 w 1755751"/>
              <a:gd name="connsiteY15" fmla="*/ 1066849 h 1452611"/>
              <a:gd name="connsiteX16" fmla="*/ 579181 w 1755751"/>
              <a:gd name="connsiteY16" fmla="*/ 1171624 h 1452611"/>
              <a:gd name="connsiteX17" fmla="*/ 697558 w 1755751"/>
              <a:gd name="connsiteY17" fmla="*/ 1171624 h 1452611"/>
              <a:gd name="connsiteX18" fmla="*/ 758042 w 1755751"/>
              <a:gd name="connsiteY18" fmla="*/ 1066849 h 1452611"/>
              <a:gd name="connsiteX19" fmla="*/ 697558 w 1755751"/>
              <a:gd name="connsiteY19" fmla="*/ 962074 h 1452611"/>
              <a:gd name="connsiteX20" fmla="*/ 1046636 w 1755751"/>
              <a:gd name="connsiteY20" fmla="*/ 953534 h 1452611"/>
              <a:gd name="connsiteX21" fmla="*/ 985289 w 1755751"/>
              <a:gd name="connsiteY21" fmla="*/ 1059794 h 1452611"/>
              <a:gd name="connsiteX22" fmla="*/ 1043446 w 1755751"/>
              <a:gd name="connsiteY22" fmla="*/ 1160523 h 1452611"/>
              <a:gd name="connsiteX23" fmla="*/ 1161823 w 1755751"/>
              <a:gd name="connsiteY23" fmla="*/ 1160523 h 1452611"/>
              <a:gd name="connsiteX24" fmla="*/ 1222307 w 1755751"/>
              <a:gd name="connsiteY24" fmla="*/ 1055748 h 1452611"/>
              <a:gd name="connsiteX25" fmla="*/ 1163302 w 1755751"/>
              <a:gd name="connsiteY25" fmla="*/ 953534 h 1452611"/>
              <a:gd name="connsiteX26" fmla="*/ 1510901 w 1755751"/>
              <a:gd name="connsiteY26" fmla="*/ 942433 h 1452611"/>
              <a:gd name="connsiteX27" fmla="*/ 1449103 w 1755751"/>
              <a:gd name="connsiteY27" fmla="*/ 1049474 h 1452611"/>
              <a:gd name="connsiteX28" fmla="*/ 1508291 w 1755751"/>
              <a:gd name="connsiteY28" fmla="*/ 1151983 h 1452611"/>
              <a:gd name="connsiteX29" fmla="*/ 1629259 w 1755751"/>
              <a:gd name="connsiteY29" fmla="*/ 1151983 h 1452611"/>
              <a:gd name="connsiteX30" fmla="*/ 1689762 w 1755751"/>
              <a:gd name="connsiteY30" fmla="*/ 1047208 h 1452611"/>
              <a:gd name="connsiteX31" fmla="*/ 1629259 w 1755751"/>
              <a:gd name="connsiteY31" fmla="*/ 942433 h 1452611"/>
              <a:gd name="connsiteX32" fmla="*/ 808581 w 1755751"/>
              <a:gd name="connsiteY32" fmla="*/ 832453 h 1452611"/>
              <a:gd name="connsiteX33" fmla="*/ 755171 w 1755751"/>
              <a:gd name="connsiteY33" fmla="*/ 924959 h 1452611"/>
              <a:gd name="connsiteX34" fmla="*/ 815664 w 1755751"/>
              <a:gd name="connsiteY34" fmla="*/ 1029734 h 1452611"/>
              <a:gd name="connsiteX35" fmla="*/ 931976 w 1755751"/>
              <a:gd name="connsiteY35" fmla="*/ 1029734 h 1452611"/>
              <a:gd name="connsiteX36" fmla="*/ 988263 w 1755751"/>
              <a:gd name="connsiteY36" fmla="*/ 932198 h 1452611"/>
              <a:gd name="connsiteX37" fmla="*/ 930665 w 1755751"/>
              <a:gd name="connsiteY37" fmla="*/ 832453 h 1452611"/>
              <a:gd name="connsiteX38" fmla="*/ 1276467 w 1755751"/>
              <a:gd name="connsiteY38" fmla="*/ 817623 h 1452611"/>
              <a:gd name="connsiteX39" fmla="*/ 1220170 w 1755751"/>
              <a:gd name="connsiteY39" fmla="*/ 915130 h 1452611"/>
              <a:gd name="connsiteX40" fmla="*/ 1279929 w 1755751"/>
              <a:gd name="connsiteY40" fmla="*/ 1018633 h 1452611"/>
              <a:gd name="connsiteX41" fmla="*/ 1397708 w 1755751"/>
              <a:gd name="connsiteY41" fmla="*/ 1018633 h 1452611"/>
              <a:gd name="connsiteX42" fmla="*/ 1453279 w 1755751"/>
              <a:gd name="connsiteY42" fmla="*/ 922398 h 1452611"/>
              <a:gd name="connsiteX43" fmla="*/ 1392776 w 1755751"/>
              <a:gd name="connsiteY43" fmla="*/ 817623 h 1452611"/>
              <a:gd name="connsiteX44" fmla="*/ 590737 w 1755751"/>
              <a:gd name="connsiteY44" fmla="*/ 701664 h 1452611"/>
              <a:gd name="connsiteX45" fmla="*/ 527560 w 1755751"/>
              <a:gd name="connsiteY45" fmla="*/ 811088 h 1452611"/>
              <a:gd name="connsiteX46" fmla="*/ 581725 w 1755751"/>
              <a:gd name="connsiteY46" fmla="*/ 904924 h 1452611"/>
              <a:gd name="connsiteX47" fmla="*/ 697558 w 1755751"/>
              <a:gd name="connsiteY47" fmla="*/ 904924 h 1452611"/>
              <a:gd name="connsiteX48" fmla="*/ 757775 w 1755751"/>
              <a:gd name="connsiteY48" fmla="*/ 800615 h 1452611"/>
              <a:gd name="connsiteX49" fmla="*/ 700650 w 1755751"/>
              <a:gd name="connsiteY49" fmla="*/ 701664 h 1452611"/>
              <a:gd name="connsiteX50" fmla="*/ 1055002 w 1755751"/>
              <a:gd name="connsiteY50" fmla="*/ 690563 h 1452611"/>
              <a:gd name="connsiteX51" fmla="*/ 991825 w 1755751"/>
              <a:gd name="connsiteY51" fmla="*/ 799987 h 1452611"/>
              <a:gd name="connsiteX52" fmla="*/ 1045990 w 1755751"/>
              <a:gd name="connsiteY52" fmla="*/ 893823 h 1452611"/>
              <a:gd name="connsiteX53" fmla="*/ 1161823 w 1755751"/>
              <a:gd name="connsiteY53" fmla="*/ 893823 h 1452611"/>
              <a:gd name="connsiteX54" fmla="*/ 1222040 w 1755751"/>
              <a:gd name="connsiteY54" fmla="*/ 789514 h 1452611"/>
              <a:gd name="connsiteX55" fmla="*/ 1164915 w 1755751"/>
              <a:gd name="connsiteY55" fmla="*/ 690563 h 1452611"/>
              <a:gd name="connsiteX56" fmla="*/ 1508291 w 1755751"/>
              <a:gd name="connsiteY56" fmla="*/ 675733 h 1452611"/>
              <a:gd name="connsiteX57" fmla="*/ 1449103 w 1755751"/>
              <a:gd name="connsiteY57" fmla="*/ 778241 h 1452611"/>
              <a:gd name="connsiteX58" fmla="*/ 1510901 w 1755751"/>
              <a:gd name="connsiteY58" fmla="*/ 885283 h 1452611"/>
              <a:gd name="connsiteX59" fmla="*/ 1629259 w 1755751"/>
              <a:gd name="connsiteY59" fmla="*/ 885283 h 1452611"/>
              <a:gd name="connsiteX60" fmla="*/ 1689762 w 1755751"/>
              <a:gd name="connsiteY60" fmla="*/ 780508 h 1452611"/>
              <a:gd name="connsiteX61" fmla="*/ 1629259 w 1755751"/>
              <a:gd name="connsiteY61" fmla="*/ 675733 h 1452611"/>
              <a:gd name="connsiteX62" fmla="*/ 357454 w 1755751"/>
              <a:gd name="connsiteY62" fmla="*/ 576854 h 1452611"/>
              <a:gd name="connsiteX63" fmla="*/ 295656 w 1755751"/>
              <a:gd name="connsiteY63" fmla="*/ 683895 h 1452611"/>
              <a:gd name="connsiteX64" fmla="*/ 354844 w 1755751"/>
              <a:gd name="connsiteY64" fmla="*/ 786404 h 1452611"/>
              <a:gd name="connsiteX65" fmla="*/ 475812 w 1755751"/>
              <a:gd name="connsiteY65" fmla="*/ 786404 h 1452611"/>
              <a:gd name="connsiteX66" fmla="*/ 536315 w 1755751"/>
              <a:gd name="connsiteY66" fmla="*/ 681629 h 1452611"/>
              <a:gd name="connsiteX67" fmla="*/ 475812 w 1755751"/>
              <a:gd name="connsiteY67" fmla="*/ 576854 h 1452611"/>
              <a:gd name="connsiteX68" fmla="*/ 823768 w 1755751"/>
              <a:gd name="connsiteY68" fmla="*/ 565753 h 1452611"/>
              <a:gd name="connsiteX69" fmla="*/ 764043 w 1755751"/>
              <a:gd name="connsiteY69" fmla="*/ 669198 h 1452611"/>
              <a:gd name="connsiteX70" fmla="*/ 818208 w 1755751"/>
              <a:gd name="connsiteY70" fmla="*/ 763034 h 1452611"/>
              <a:gd name="connsiteX71" fmla="*/ 934041 w 1755751"/>
              <a:gd name="connsiteY71" fmla="*/ 763034 h 1452611"/>
              <a:gd name="connsiteX72" fmla="*/ 994011 w 1755751"/>
              <a:gd name="connsiteY72" fmla="*/ 659153 h 1452611"/>
              <a:gd name="connsiteX73" fmla="*/ 940077 w 1755751"/>
              <a:gd name="connsiteY73" fmla="*/ 565753 h 1452611"/>
              <a:gd name="connsiteX74" fmla="*/ 126482 w 1755751"/>
              <a:gd name="connsiteY74" fmla="*/ 443504 h 1452611"/>
              <a:gd name="connsiteX75" fmla="*/ 65989 w 1755751"/>
              <a:gd name="connsiteY75" fmla="*/ 548279 h 1452611"/>
              <a:gd name="connsiteX76" fmla="*/ 126482 w 1755751"/>
              <a:gd name="connsiteY76" fmla="*/ 653054 h 1452611"/>
              <a:gd name="connsiteX77" fmla="*/ 244859 w 1755751"/>
              <a:gd name="connsiteY77" fmla="*/ 653054 h 1452611"/>
              <a:gd name="connsiteX78" fmla="*/ 305343 w 1755751"/>
              <a:gd name="connsiteY78" fmla="*/ 548279 h 1452611"/>
              <a:gd name="connsiteX79" fmla="*/ 244859 w 1755751"/>
              <a:gd name="connsiteY79" fmla="*/ 443504 h 1452611"/>
              <a:gd name="connsiteX80" fmla="*/ 593937 w 1755751"/>
              <a:gd name="connsiteY80" fmla="*/ 434964 h 1452611"/>
              <a:gd name="connsiteX81" fmla="*/ 532590 w 1755751"/>
              <a:gd name="connsiteY81" fmla="*/ 541224 h 1452611"/>
              <a:gd name="connsiteX82" fmla="*/ 590747 w 1755751"/>
              <a:gd name="connsiteY82" fmla="*/ 641953 h 1452611"/>
              <a:gd name="connsiteX83" fmla="*/ 709124 w 1755751"/>
              <a:gd name="connsiteY83" fmla="*/ 641953 h 1452611"/>
              <a:gd name="connsiteX84" fmla="*/ 769608 w 1755751"/>
              <a:gd name="connsiteY84" fmla="*/ 537178 h 1452611"/>
              <a:gd name="connsiteX85" fmla="*/ 710603 w 1755751"/>
              <a:gd name="connsiteY85" fmla="*/ 434964 h 1452611"/>
              <a:gd name="connsiteX86" fmla="*/ 1058202 w 1755751"/>
              <a:gd name="connsiteY86" fmla="*/ 423863 h 1452611"/>
              <a:gd name="connsiteX87" fmla="*/ 996404 w 1755751"/>
              <a:gd name="connsiteY87" fmla="*/ 530904 h 1452611"/>
              <a:gd name="connsiteX88" fmla="*/ 1053439 w 1755751"/>
              <a:gd name="connsiteY88" fmla="*/ 629684 h 1452611"/>
              <a:gd name="connsiteX89" fmla="*/ 1178714 w 1755751"/>
              <a:gd name="connsiteY89" fmla="*/ 629684 h 1452611"/>
              <a:gd name="connsiteX90" fmla="*/ 1237063 w 1755751"/>
              <a:gd name="connsiteY90" fmla="*/ 528638 h 1452611"/>
              <a:gd name="connsiteX91" fmla="*/ 1176560 w 1755751"/>
              <a:gd name="connsiteY91" fmla="*/ 423863 h 1452611"/>
              <a:gd name="connsiteX92" fmla="*/ 358035 w 1755751"/>
              <a:gd name="connsiteY92" fmla="*/ 310154 h 1452611"/>
              <a:gd name="connsiteX93" fmla="*/ 302472 w 1755751"/>
              <a:gd name="connsiteY93" fmla="*/ 406389 h 1452611"/>
              <a:gd name="connsiteX94" fmla="*/ 362965 w 1755751"/>
              <a:gd name="connsiteY94" fmla="*/ 511164 h 1452611"/>
              <a:gd name="connsiteX95" fmla="*/ 479277 w 1755751"/>
              <a:gd name="connsiteY95" fmla="*/ 511164 h 1452611"/>
              <a:gd name="connsiteX96" fmla="*/ 535564 w 1755751"/>
              <a:gd name="connsiteY96" fmla="*/ 413628 h 1452611"/>
              <a:gd name="connsiteX97" fmla="*/ 475812 w 1755751"/>
              <a:gd name="connsiteY97" fmla="*/ 310154 h 1452611"/>
              <a:gd name="connsiteX98" fmla="*/ 823768 w 1755751"/>
              <a:gd name="connsiteY98" fmla="*/ 299053 h 1452611"/>
              <a:gd name="connsiteX99" fmla="*/ 767471 w 1755751"/>
              <a:gd name="connsiteY99" fmla="*/ 396560 h 1452611"/>
              <a:gd name="connsiteX100" fmla="*/ 827230 w 1755751"/>
              <a:gd name="connsiteY100" fmla="*/ 500063 h 1452611"/>
              <a:gd name="connsiteX101" fmla="*/ 945009 w 1755751"/>
              <a:gd name="connsiteY101" fmla="*/ 500063 h 1452611"/>
              <a:gd name="connsiteX102" fmla="*/ 1000580 w 1755751"/>
              <a:gd name="connsiteY102" fmla="*/ 403828 h 1452611"/>
              <a:gd name="connsiteX103" fmla="*/ 940077 w 1755751"/>
              <a:gd name="connsiteY103" fmla="*/ 299053 h 1452611"/>
              <a:gd name="connsiteX104" fmla="*/ 591327 w 1755751"/>
              <a:gd name="connsiteY104" fmla="*/ 168264 h 1452611"/>
              <a:gd name="connsiteX105" fmla="*/ 532139 w 1755751"/>
              <a:gd name="connsiteY105" fmla="*/ 270772 h 1452611"/>
              <a:gd name="connsiteX106" fmla="*/ 534929 w 1755751"/>
              <a:gd name="connsiteY106" fmla="*/ 275604 h 1452611"/>
              <a:gd name="connsiteX107" fmla="*/ 535560 w 1755751"/>
              <a:gd name="connsiteY107" fmla="*/ 275240 h 1452611"/>
              <a:gd name="connsiteX108" fmla="*/ 593291 w 1755751"/>
              <a:gd name="connsiteY108" fmla="*/ 375253 h 1452611"/>
              <a:gd name="connsiteX109" fmla="*/ 709124 w 1755751"/>
              <a:gd name="connsiteY109" fmla="*/ 375253 h 1452611"/>
              <a:gd name="connsiteX110" fmla="*/ 769341 w 1755751"/>
              <a:gd name="connsiteY110" fmla="*/ 270944 h 1452611"/>
              <a:gd name="connsiteX111" fmla="*/ 711334 w 1755751"/>
              <a:gd name="connsiteY111" fmla="*/ 170465 h 1452611"/>
              <a:gd name="connsiteX112" fmla="*/ 713008 w 1755751"/>
              <a:gd name="connsiteY112" fmla="*/ 169499 h 1452611"/>
              <a:gd name="connsiteX113" fmla="*/ 712295 w 1755751"/>
              <a:gd name="connsiteY113" fmla="*/ 168264 h 1452611"/>
              <a:gd name="connsiteX114" fmla="*/ 1055592 w 1755751"/>
              <a:gd name="connsiteY114" fmla="*/ 157163 h 1452611"/>
              <a:gd name="connsiteX115" fmla="*/ 996404 w 1755751"/>
              <a:gd name="connsiteY115" fmla="*/ 259671 h 1452611"/>
              <a:gd name="connsiteX116" fmla="*/ 1058202 w 1755751"/>
              <a:gd name="connsiteY116" fmla="*/ 366713 h 1452611"/>
              <a:gd name="connsiteX117" fmla="*/ 1176560 w 1755751"/>
              <a:gd name="connsiteY117" fmla="*/ 366713 h 1452611"/>
              <a:gd name="connsiteX118" fmla="*/ 1237063 w 1755751"/>
              <a:gd name="connsiteY118" fmla="*/ 261938 h 1452611"/>
              <a:gd name="connsiteX119" fmla="*/ 1176560 w 1755751"/>
              <a:gd name="connsiteY119" fmla="*/ 157163 h 1452611"/>
              <a:gd name="connsiteX120" fmla="*/ 997299 w 1755751"/>
              <a:gd name="connsiteY120" fmla="*/ 0 h 1452611"/>
              <a:gd name="connsiteX121" fmla="*/ 1055040 w 1755751"/>
              <a:gd name="connsiteY121" fmla="*/ 100013 h 1452611"/>
              <a:gd name="connsiteX122" fmla="*/ 1209564 w 1755751"/>
              <a:gd name="connsiteY122" fmla="*/ 100013 h 1452611"/>
              <a:gd name="connsiteX123" fmla="*/ 1303052 w 1755751"/>
              <a:gd name="connsiteY123" fmla="*/ 261938 h 1452611"/>
              <a:gd name="connsiteX124" fmla="*/ 1226061 w 1755751"/>
              <a:gd name="connsiteY124" fmla="*/ 395288 h 1452611"/>
              <a:gd name="connsiteX125" fmla="*/ 1303052 w 1755751"/>
              <a:gd name="connsiteY125" fmla="*/ 528638 h 1452611"/>
              <a:gd name="connsiteX126" fmla="*/ 1228308 w 1755751"/>
              <a:gd name="connsiteY126" fmla="*/ 658097 h 1452611"/>
              <a:gd name="connsiteX127" fmla="*/ 1282473 w 1755751"/>
              <a:gd name="connsiteY127" fmla="*/ 751933 h 1452611"/>
              <a:gd name="connsiteX128" fmla="*/ 1398306 w 1755751"/>
              <a:gd name="connsiteY128" fmla="*/ 751933 h 1452611"/>
              <a:gd name="connsiteX129" fmla="*/ 1458523 w 1755751"/>
              <a:gd name="connsiteY129" fmla="*/ 647624 h 1452611"/>
              <a:gd name="connsiteX130" fmla="*/ 1400516 w 1755751"/>
              <a:gd name="connsiteY130" fmla="*/ 547145 h 1452611"/>
              <a:gd name="connsiteX131" fmla="*/ 1449998 w 1755751"/>
              <a:gd name="connsiteY131" fmla="*/ 518570 h 1452611"/>
              <a:gd name="connsiteX132" fmla="*/ 1507739 w 1755751"/>
              <a:gd name="connsiteY132" fmla="*/ 618583 h 1452611"/>
              <a:gd name="connsiteX133" fmla="*/ 1662263 w 1755751"/>
              <a:gd name="connsiteY133" fmla="*/ 618583 h 1452611"/>
              <a:gd name="connsiteX134" fmla="*/ 1755751 w 1755751"/>
              <a:gd name="connsiteY134" fmla="*/ 780508 h 1452611"/>
              <a:gd name="connsiteX135" fmla="*/ 1678760 w 1755751"/>
              <a:gd name="connsiteY135" fmla="*/ 913858 h 1452611"/>
              <a:gd name="connsiteX136" fmla="*/ 1755751 w 1755751"/>
              <a:gd name="connsiteY136" fmla="*/ 1047208 h 1452611"/>
              <a:gd name="connsiteX137" fmla="*/ 1680789 w 1755751"/>
              <a:gd name="connsiteY137" fmla="*/ 1177043 h 1452611"/>
              <a:gd name="connsiteX138" fmla="*/ 1735082 w 1755751"/>
              <a:gd name="connsiteY138" fmla="*/ 1271045 h 1452611"/>
              <a:gd name="connsiteX139" fmla="*/ 1685552 w 1755751"/>
              <a:gd name="connsiteY139" fmla="*/ 1299620 h 1452611"/>
              <a:gd name="connsiteX140" fmla="*/ 1633336 w 1755751"/>
              <a:gd name="connsiteY140" fmla="*/ 1209133 h 1452611"/>
              <a:gd name="connsiteX141" fmla="*/ 1507701 w 1755751"/>
              <a:gd name="connsiteY141" fmla="*/ 1209133 h 1452611"/>
              <a:gd name="connsiteX142" fmla="*/ 1444306 w 1755751"/>
              <a:gd name="connsiteY142" fmla="*/ 1318933 h 1452611"/>
              <a:gd name="connsiteX143" fmla="*/ 1498599 w 1755751"/>
              <a:gd name="connsiteY143" fmla="*/ 1412935 h 1452611"/>
              <a:gd name="connsiteX144" fmla="*/ 1449069 w 1755751"/>
              <a:gd name="connsiteY144" fmla="*/ 1441510 h 1452611"/>
              <a:gd name="connsiteX145" fmla="*/ 1396853 w 1755751"/>
              <a:gd name="connsiteY145" fmla="*/ 1351023 h 1452611"/>
              <a:gd name="connsiteX146" fmla="*/ 1238804 w 1755751"/>
              <a:gd name="connsiteY146" fmla="*/ 1351023 h 1452611"/>
              <a:gd name="connsiteX147" fmla="*/ 1163302 w 1755751"/>
              <a:gd name="connsiteY147" fmla="*/ 1220234 h 1452611"/>
              <a:gd name="connsiteX148" fmla="*/ 1043436 w 1755751"/>
              <a:gd name="connsiteY148" fmla="*/ 1220234 h 1452611"/>
              <a:gd name="connsiteX149" fmla="*/ 980041 w 1755751"/>
              <a:gd name="connsiteY149" fmla="*/ 1330034 h 1452611"/>
              <a:gd name="connsiteX150" fmla="*/ 1034334 w 1755751"/>
              <a:gd name="connsiteY150" fmla="*/ 1424036 h 1452611"/>
              <a:gd name="connsiteX151" fmla="*/ 984804 w 1755751"/>
              <a:gd name="connsiteY151" fmla="*/ 1452611 h 1452611"/>
              <a:gd name="connsiteX152" fmla="*/ 932588 w 1755751"/>
              <a:gd name="connsiteY152" fmla="*/ 1362124 h 1452611"/>
              <a:gd name="connsiteX153" fmla="*/ 774539 w 1755751"/>
              <a:gd name="connsiteY153" fmla="*/ 1362124 h 1452611"/>
              <a:gd name="connsiteX154" fmla="*/ 697558 w 1755751"/>
              <a:gd name="connsiteY154" fmla="*/ 1228774 h 1452611"/>
              <a:gd name="connsiteX155" fmla="*/ 546187 w 1755751"/>
              <a:gd name="connsiteY155" fmla="*/ 1228774 h 1452611"/>
              <a:gd name="connsiteX156" fmla="*/ 452699 w 1755751"/>
              <a:gd name="connsiteY156" fmla="*/ 1066849 h 1452611"/>
              <a:gd name="connsiteX157" fmla="*/ 530723 w 1755751"/>
              <a:gd name="connsiteY157" fmla="*/ 931645 h 1452611"/>
              <a:gd name="connsiteX158" fmla="*/ 479889 w 1755751"/>
              <a:gd name="connsiteY158" fmla="*/ 843554 h 1452611"/>
              <a:gd name="connsiteX159" fmla="*/ 321840 w 1755751"/>
              <a:gd name="connsiteY159" fmla="*/ 843554 h 1452611"/>
              <a:gd name="connsiteX160" fmla="*/ 244859 w 1755751"/>
              <a:gd name="connsiteY160" fmla="*/ 710204 h 1452611"/>
              <a:gd name="connsiteX161" fmla="*/ 93488 w 1755751"/>
              <a:gd name="connsiteY161" fmla="*/ 710204 h 1452611"/>
              <a:gd name="connsiteX162" fmla="*/ 0 w 1755751"/>
              <a:gd name="connsiteY162" fmla="*/ 548279 h 1452611"/>
              <a:gd name="connsiteX163" fmla="*/ 78229 w 1755751"/>
              <a:gd name="connsiteY163" fmla="*/ 412719 h 1452611"/>
              <a:gd name="connsiteX164" fmla="*/ 21765 w 1755751"/>
              <a:gd name="connsiteY164" fmla="*/ 314916 h 1452611"/>
              <a:gd name="connsiteX165" fmla="*/ 71295 w 1755751"/>
              <a:gd name="connsiteY165" fmla="*/ 286341 h 1452611"/>
              <a:gd name="connsiteX166" fmla="*/ 129026 w 1755751"/>
              <a:gd name="connsiteY166" fmla="*/ 386354 h 1452611"/>
              <a:gd name="connsiteX167" fmla="*/ 244859 w 1755751"/>
              <a:gd name="connsiteY167" fmla="*/ 386354 h 1452611"/>
              <a:gd name="connsiteX168" fmla="*/ 305076 w 1755751"/>
              <a:gd name="connsiteY168" fmla="*/ 282045 h 1452611"/>
              <a:gd name="connsiteX169" fmla="*/ 247069 w 1755751"/>
              <a:gd name="connsiteY169" fmla="*/ 181566 h 1452611"/>
              <a:gd name="connsiteX170" fmla="*/ 259151 w 1755751"/>
              <a:gd name="connsiteY170" fmla="*/ 174589 h 1452611"/>
              <a:gd name="connsiteX171" fmla="*/ 258248 w 1755751"/>
              <a:gd name="connsiteY171" fmla="*/ 173026 h 1452611"/>
              <a:gd name="connsiteX172" fmla="*/ 307778 w 1755751"/>
              <a:gd name="connsiteY172" fmla="*/ 144451 h 1452611"/>
              <a:gd name="connsiteX173" fmla="*/ 365509 w 1755751"/>
              <a:gd name="connsiteY173" fmla="*/ 244464 h 1452611"/>
              <a:gd name="connsiteX174" fmla="*/ 481342 w 1755751"/>
              <a:gd name="connsiteY174" fmla="*/ 244464 h 1452611"/>
              <a:gd name="connsiteX175" fmla="*/ 541559 w 1755751"/>
              <a:gd name="connsiteY175" fmla="*/ 140155 h 1452611"/>
              <a:gd name="connsiteX176" fmla="*/ 483552 w 1755751"/>
              <a:gd name="connsiteY176" fmla="*/ 39676 h 1452611"/>
              <a:gd name="connsiteX177" fmla="*/ 533034 w 1755751"/>
              <a:gd name="connsiteY177" fmla="*/ 11101 h 1452611"/>
              <a:gd name="connsiteX178" fmla="*/ 590775 w 1755751"/>
              <a:gd name="connsiteY178" fmla="*/ 111114 h 1452611"/>
              <a:gd name="connsiteX179" fmla="*/ 745299 w 1755751"/>
              <a:gd name="connsiteY179" fmla="*/ 111114 h 1452611"/>
              <a:gd name="connsiteX180" fmla="*/ 761612 w 1755751"/>
              <a:gd name="connsiteY180" fmla="*/ 139368 h 1452611"/>
              <a:gd name="connsiteX181" fmla="*/ 772043 w 1755751"/>
              <a:gd name="connsiteY181" fmla="*/ 133350 h 1452611"/>
              <a:gd name="connsiteX182" fmla="*/ 829774 w 1755751"/>
              <a:gd name="connsiteY182" fmla="*/ 233363 h 1452611"/>
              <a:gd name="connsiteX183" fmla="*/ 945607 w 1755751"/>
              <a:gd name="connsiteY183" fmla="*/ 233363 h 1452611"/>
              <a:gd name="connsiteX184" fmla="*/ 1005824 w 1755751"/>
              <a:gd name="connsiteY184" fmla="*/ 129054 h 1452611"/>
              <a:gd name="connsiteX185" fmla="*/ 947817 w 1755751"/>
              <a:gd name="connsiteY185" fmla="*/ 28575 h 14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755751" h="1452611">
                <a:moveTo>
                  <a:pt x="810153" y="1095424"/>
                </a:moveTo>
                <a:lnTo>
                  <a:pt x="748355" y="1202465"/>
                </a:lnTo>
                <a:lnTo>
                  <a:pt x="807543" y="1304974"/>
                </a:lnTo>
                <a:lnTo>
                  <a:pt x="928511" y="1304974"/>
                </a:lnTo>
                <a:lnTo>
                  <a:pt x="989014" y="1200199"/>
                </a:lnTo>
                <a:lnTo>
                  <a:pt x="928511" y="1095424"/>
                </a:lnTo>
                <a:close/>
                <a:moveTo>
                  <a:pt x="1276467" y="1084323"/>
                </a:moveTo>
                <a:lnTo>
                  <a:pt x="1216524" y="1188144"/>
                </a:lnTo>
                <a:lnTo>
                  <a:pt x="1270817" y="1282146"/>
                </a:lnTo>
                <a:lnTo>
                  <a:pt x="1266481" y="1284648"/>
                </a:lnTo>
                <a:lnTo>
                  <a:pt x="1271808" y="1293873"/>
                </a:lnTo>
                <a:lnTo>
                  <a:pt x="1392776" y="1293873"/>
                </a:lnTo>
                <a:lnTo>
                  <a:pt x="1453279" y="1189098"/>
                </a:lnTo>
                <a:lnTo>
                  <a:pt x="1392776" y="1084323"/>
                </a:lnTo>
                <a:close/>
                <a:moveTo>
                  <a:pt x="579181" y="962074"/>
                </a:moveTo>
                <a:lnTo>
                  <a:pt x="518688" y="1066849"/>
                </a:lnTo>
                <a:lnTo>
                  <a:pt x="579181" y="1171624"/>
                </a:lnTo>
                <a:lnTo>
                  <a:pt x="697558" y="1171624"/>
                </a:lnTo>
                <a:lnTo>
                  <a:pt x="758042" y="1066849"/>
                </a:lnTo>
                <a:lnTo>
                  <a:pt x="697558" y="962074"/>
                </a:lnTo>
                <a:close/>
                <a:moveTo>
                  <a:pt x="1046636" y="953534"/>
                </a:moveTo>
                <a:lnTo>
                  <a:pt x="985289" y="1059794"/>
                </a:lnTo>
                <a:lnTo>
                  <a:pt x="1043446" y="1160523"/>
                </a:lnTo>
                <a:lnTo>
                  <a:pt x="1161823" y="1160523"/>
                </a:lnTo>
                <a:lnTo>
                  <a:pt x="1222307" y="1055748"/>
                </a:lnTo>
                <a:lnTo>
                  <a:pt x="1163302" y="953534"/>
                </a:lnTo>
                <a:close/>
                <a:moveTo>
                  <a:pt x="1510901" y="942433"/>
                </a:moveTo>
                <a:lnTo>
                  <a:pt x="1449103" y="1049474"/>
                </a:lnTo>
                <a:lnTo>
                  <a:pt x="1508291" y="1151983"/>
                </a:lnTo>
                <a:lnTo>
                  <a:pt x="1629259" y="1151983"/>
                </a:lnTo>
                <a:lnTo>
                  <a:pt x="1689762" y="1047208"/>
                </a:lnTo>
                <a:lnTo>
                  <a:pt x="1629259" y="942433"/>
                </a:lnTo>
                <a:close/>
                <a:moveTo>
                  <a:pt x="808581" y="832453"/>
                </a:moveTo>
                <a:lnTo>
                  <a:pt x="755171" y="924959"/>
                </a:lnTo>
                <a:lnTo>
                  <a:pt x="815664" y="1029734"/>
                </a:lnTo>
                <a:lnTo>
                  <a:pt x="931976" y="1029734"/>
                </a:lnTo>
                <a:lnTo>
                  <a:pt x="988263" y="932198"/>
                </a:lnTo>
                <a:lnTo>
                  <a:pt x="930665" y="832453"/>
                </a:lnTo>
                <a:close/>
                <a:moveTo>
                  <a:pt x="1276467" y="817623"/>
                </a:moveTo>
                <a:lnTo>
                  <a:pt x="1220170" y="915130"/>
                </a:lnTo>
                <a:lnTo>
                  <a:pt x="1279929" y="1018633"/>
                </a:lnTo>
                <a:lnTo>
                  <a:pt x="1397708" y="1018633"/>
                </a:lnTo>
                <a:lnTo>
                  <a:pt x="1453279" y="922398"/>
                </a:lnTo>
                <a:lnTo>
                  <a:pt x="1392776" y="817623"/>
                </a:lnTo>
                <a:close/>
                <a:moveTo>
                  <a:pt x="590737" y="701664"/>
                </a:moveTo>
                <a:lnTo>
                  <a:pt x="527560" y="811088"/>
                </a:lnTo>
                <a:lnTo>
                  <a:pt x="581725" y="904924"/>
                </a:lnTo>
                <a:lnTo>
                  <a:pt x="697558" y="904924"/>
                </a:lnTo>
                <a:lnTo>
                  <a:pt x="757775" y="800615"/>
                </a:lnTo>
                <a:lnTo>
                  <a:pt x="700650" y="701664"/>
                </a:lnTo>
                <a:close/>
                <a:moveTo>
                  <a:pt x="1055002" y="690563"/>
                </a:moveTo>
                <a:lnTo>
                  <a:pt x="991825" y="799987"/>
                </a:lnTo>
                <a:lnTo>
                  <a:pt x="1045990" y="893823"/>
                </a:lnTo>
                <a:lnTo>
                  <a:pt x="1161823" y="893823"/>
                </a:lnTo>
                <a:lnTo>
                  <a:pt x="1222040" y="789514"/>
                </a:lnTo>
                <a:lnTo>
                  <a:pt x="1164915" y="690563"/>
                </a:lnTo>
                <a:close/>
                <a:moveTo>
                  <a:pt x="1508291" y="675733"/>
                </a:moveTo>
                <a:lnTo>
                  <a:pt x="1449103" y="778241"/>
                </a:lnTo>
                <a:lnTo>
                  <a:pt x="1510901" y="885283"/>
                </a:lnTo>
                <a:lnTo>
                  <a:pt x="1629259" y="885283"/>
                </a:lnTo>
                <a:lnTo>
                  <a:pt x="1689762" y="780508"/>
                </a:lnTo>
                <a:lnTo>
                  <a:pt x="1629259" y="675733"/>
                </a:lnTo>
                <a:close/>
                <a:moveTo>
                  <a:pt x="357454" y="576854"/>
                </a:moveTo>
                <a:lnTo>
                  <a:pt x="295656" y="683895"/>
                </a:lnTo>
                <a:lnTo>
                  <a:pt x="354844" y="786404"/>
                </a:lnTo>
                <a:lnTo>
                  <a:pt x="475812" y="786404"/>
                </a:lnTo>
                <a:lnTo>
                  <a:pt x="536315" y="681629"/>
                </a:lnTo>
                <a:lnTo>
                  <a:pt x="475812" y="576854"/>
                </a:lnTo>
                <a:close/>
                <a:moveTo>
                  <a:pt x="823768" y="565753"/>
                </a:moveTo>
                <a:lnTo>
                  <a:pt x="764043" y="669198"/>
                </a:lnTo>
                <a:lnTo>
                  <a:pt x="818208" y="763034"/>
                </a:lnTo>
                <a:lnTo>
                  <a:pt x="934041" y="763034"/>
                </a:lnTo>
                <a:lnTo>
                  <a:pt x="994011" y="659153"/>
                </a:lnTo>
                <a:lnTo>
                  <a:pt x="940077" y="565753"/>
                </a:lnTo>
                <a:close/>
                <a:moveTo>
                  <a:pt x="126482" y="443504"/>
                </a:moveTo>
                <a:lnTo>
                  <a:pt x="65989" y="548279"/>
                </a:lnTo>
                <a:lnTo>
                  <a:pt x="126482" y="653054"/>
                </a:lnTo>
                <a:lnTo>
                  <a:pt x="244859" y="653054"/>
                </a:lnTo>
                <a:lnTo>
                  <a:pt x="305343" y="548279"/>
                </a:lnTo>
                <a:lnTo>
                  <a:pt x="244859" y="443504"/>
                </a:lnTo>
                <a:close/>
                <a:moveTo>
                  <a:pt x="593937" y="434964"/>
                </a:moveTo>
                <a:lnTo>
                  <a:pt x="532590" y="541224"/>
                </a:lnTo>
                <a:lnTo>
                  <a:pt x="590747" y="641953"/>
                </a:lnTo>
                <a:lnTo>
                  <a:pt x="709124" y="641953"/>
                </a:lnTo>
                <a:lnTo>
                  <a:pt x="769608" y="537178"/>
                </a:lnTo>
                <a:lnTo>
                  <a:pt x="710603" y="434964"/>
                </a:lnTo>
                <a:close/>
                <a:moveTo>
                  <a:pt x="1058202" y="423863"/>
                </a:moveTo>
                <a:lnTo>
                  <a:pt x="996404" y="530904"/>
                </a:lnTo>
                <a:lnTo>
                  <a:pt x="1053439" y="629684"/>
                </a:lnTo>
                <a:lnTo>
                  <a:pt x="1178714" y="629684"/>
                </a:lnTo>
                <a:lnTo>
                  <a:pt x="1237063" y="528638"/>
                </a:lnTo>
                <a:lnTo>
                  <a:pt x="1176560" y="423863"/>
                </a:lnTo>
                <a:close/>
                <a:moveTo>
                  <a:pt x="358035" y="310154"/>
                </a:moveTo>
                <a:lnTo>
                  <a:pt x="302472" y="406389"/>
                </a:lnTo>
                <a:lnTo>
                  <a:pt x="362965" y="511164"/>
                </a:lnTo>
                <a:lnTo>
                  <a:pt x="479277" y="511164"/>
                </a:lnTo>
                <a:lnTo>
                  <a:pt x="535564" y="413628"/>
                </a:lnTo>
                <a:lnTo>
                  <a:pt x="475812" y="310154"/>
                </a:lnTo>
                <a:close/>
                <a:moveTo>
                  <a:pt x="823768" y="299053"/>
                </a:moveTo>
                <a:lnTo>
                  <a:pt x="767471" y="396560"/>
                </a:lnTo>
                <a:lnTo>
                  <a:pt x="827230" y="500063"/>
                </a:lnTo>
                <a:lnTo>
                  <a:pt x="945009" y="500063"/>
                </a:lnTo>
                <a:lnTo>
                  <a:pt x="1000580" y="403828"/>
                </a:lnTo>
                <a:lnTo>
                  <a:pt x="940077" y="299053"/>
                </a:lnTo>
                <a:close/>
                <a:moveTo>
                  <a:pt x="591327" y="168264"/>
                </a:moveTo>
                <a:lnTo>
                  <a:pt x="532139" y="270772"/>
                </a:lnTo>
                <a:lnTo>
                  <a:pt x="534929" y="275604"/>
                </a:lnTo>
                <a:lnTo>
                  <a:pt x="535560" y="275240"/>
                </a:lnTo>
                <a:lnTo>
                  <a:pt x="593291" y="375253"/>
                </a:lnTo>
                <a:lnTo>
                  <a:pt x="709124" y="375253"/>
                </a:lnTo>
                <a:lnTo>
                  <a:pt x="769341" y="270944"/>
                </a:lnTo>
                <a:lnTo>
                  <a:pt x="711334" y="170465"/>
                </a:lnTo>
                <a:lnTo>
                  <a:pt x="713008" y="169499"/>
                </a:lnTo>
                <a:lnTo>
                  <a:pt x="712295" y="168264"/>
                </a:lnTo>
                <a:close/>
                <a:moveTo>
                  <a:pt x="1055592" y="157163"/>
                </a:moveTo>
                <a:lnTo>
                  <a:pt x="996404" y="259671"/>
                </a:lnTo>
                <a:lnTo>
                  <a:pt x="1058202" y="366713"/>
                </a:lnTo>
                <a:lnTo>
                  <a:pt x="1176560" y="366713"/>
                </a:lnTo>
                <a:lnTo>
                  <a:pt x="1237063" y="261938"/>
                </a:lnTo>
                <a:lnTo>
                  <a:pt x="1176560" y="157163"/>
                </a:lnTo>
                <a:close/>
                <a:moveTo>
                  <a:pt x="997299" y="0"/>
                </a:moveTo>
                <a:lnTo>
                  <a:pt x="1055040" y="100013"/>
                </a:lnTo>
                <a:lnTo>
                  <a:pt x="1209564" y="100013"/>
                </a:lnTo>
                <a:lnTo>
                  <a:pt x="1303052" y="261938"/>
                </a:lnTo>
                <a:lnTo>
                  <a:pt x="1226061" y="395288"/>
                </a:lnTo>
                <a:lnTo>
                  <a:pt x="1303052" y="528638"/>
                </a:lnTo>
                <a:lnTo>
                  <a:pt x="1228308" y="658097"/>
                </a:lnTo>
                <a:lnTo>
                  <a:pt x="1282473" y="751933"/>
                </a:lnTo>
                <a:lnTo>
                  <a:pt x="1398306" y="751933"/>
                </a:lnTo>
                <a:lnTo>
                  <a:pt x="1458523" y="647624"/>
                </a:lnTo>
                <a:lnTo>
                  <a:pt x="1400516" y="547145"/>
                </a:lnTo>
                <a:lnTo>
                  <a:pt x="1449998" y="518570"/>
                </a:lnTo>
                <a:lnTo>
                  <a:pt x="1507739" y="618583"/>
                </a:lnTo>
                <a:lnTo>
                  <a:pt x="1662263" y="618583"/>
                </a:lnTo>
                <a:lnTo>
                  <a:pt x="1755751" y="780508"/>
                </a:lnTo>
                <a:lnTo>
                  <a:pt x="1678760" y="913858"/>
                </a:lnTo>
                <a:lnTo>
                  <a:pt x="1755751" y="1047208"/>
                </a:lnTo>
                <a:lnTo>
                  <a:pt x="1680789" y="1177043"/>
                </a:lnTo>
                <a:lnTo>
                  <a:pt x="1735082" y="1271045"/>
                </a:lnTo>
                <a:lnTo>
                  <a:pt x="1685552" y="1299620"/>
                </a:lnTo>
                <a:lnTo>
                  <a:pt x="1633336" y="1209133"/>
                </a:lnTo>
                <a:lnTo>
                  <a:pt x="1507701" y="1209133"/>
                </a:lnTo>
                <a:lnTo>
                  <a:pt x="1444306" y="1318933"/>
                </a:lnTo>
                <a:lnTo>
                  <a:pt x="1498599" y="1412935"/>
                </a:lnTo>
                <a:lnTo>
                  <a:pt x="1449069" y="1441510"/>
                </a:lnTo>
                <a:lnTo>
                  <a:pt x="1396853" y="1351023"/>
                </a:lnTo>
                <a:lnTo>
                  <a:pt x="1238804" y="1351023"/>
                </a:lnTo>
                <a:lnTo>
                  <a:pt x="1163302" y="1220234"/>
                </a:lnTo>
                <a:lnTo>
                  <a:pt x="1043436" y="1220234"/>
                </a:lnTo>
                <a:lnTo>
                  <a:pt x="980041" y="1330034"/>
                </a:lnTo>
                <a:lnTo>
                  <a:pt x="1034334" y="1424036"/>
                </a:lnTo>
                <a:lnTo>
                  <a:pt x="984804" y="1452611"/>
                </a:lnTo>
                <a:lnTo>
                  <a:pt x="932588" y="1362124"/>
                </a:lnTo>
                <a:lnTo>
                  <a:pt x="774539" y="1362124"/>
                </a:lnTo>
                <a:lnTo>
                  <a:pt x="697558" y="1228774"/>
                </a:lnTo>
                <a:lnTo>
                  <a:pt x="546187" y="1228774"/>
                </a:lnTo>
                <a:lnTo>
                  <a:pt x="452699" y="1066849"/>
                </a:lnTo>
                <a:lnTo>
                  <a:pt x="530723" y="931645"/>
                </a:lnTo>
                <a:lnTo>
                  <a:pt x="479889" y="843554"/>
                </a:lnTo>
                <a:lnTo>
                  <a:pt x="321840" y="843554"/>
                </a:lnTo>
                <a:lnTo>
                  <a:pt x="244859" y="710204"/>
                </a:lnTo>
                <a:lnTo>
                  <a:pt x="93488" y="710204"/>
                </a:lnTo>
                <a:lnTo>
                  <a:pt x="0" y="548279"/>
                </a:lnTo>
                <a:lnTo>
                  <a:pt x="78229" y="412719"/>
                </a:lnTo>
                <a:lnTo>
                  <a:pt x="21765" y="314916"/>
                </a:lnTo>
                <a:lnTo>
                  <a:pt x="71295" y="286341"/>
                </a:lnTo>
                <a:lnTo>
                  <a:pt x="129026" y="386354"/>
                </a:lnTo>
                <a:lnTo>
                  <a:pt x="244859" y="386354"/>
                </a:lnTo>
                <a:lnTo>
                  <a:pt x="305076" y="282045"/>
                </a:lnTo>
                <a:lnTo>
                  <a:pt x="247069" y="181566"/>
                </a:lnTo>
                <a:lnTo>
                  <a:pt x="259151" y="174589"/>
                </a:lnTo>
                <a:lnTo>
                  <a:pt x="258248" y="173026"/>
                </a:lnTo>
                <a:lnTo>
                  <a:pt x="307778" y="144451"/>
                </a:lnTo>
                <a:lnTo>
                  <a:pt x="365509" y="244464"/>
                </a:lnTo>
                <a:lnTo>
                  <a:pt x="481342" y="244464"/>
                </a:lnTo>
                <a:lnTo>
                  <a:pt x="541559" y="140155"/>
                </a:lnTo>
                <a:lnTo>
                  <a:pt x="483552" y="39676"/>
                </a:lnTo>
                <a:lnTo>
                  <a:pt x="533034" y="11101"/>
                </a:lnTo>
                <a:lnTo>
                  <a:pt x="590775" y="111114"/>
                </a:lnTo>
                <a:lnTo>
                  <a:pt x="745299" y="111114"/>
                </a:lnTo>
                <a:lnTo>
                  <a:pt x="761612" y="139368"/>
                </a:lnTo>
                <a:lnTo>
                  <a:pt x="772043" y="133350"/>
                </a:lnTo>
                <a:lnTo>
                  <a:pt x="829774" y="233363"/>
                </a:lnTo>
                <a:lnTo>
                  <a:pt x="945607" y="233363"/>
                </a:lnTo>
                <a:lnTo>
                  <a:pt x="1005824" y="129054"/>
                </a:lnTo>
                <a:lnTo>
                  <a:pt x="947817" y="2857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7000"/>
                </a:schemeClr>
              </a:gs>
              <a:gs pos="64000">
                <a:schemeClr val="bg1">
                  <a:alpha val="0"/>
                </a:schemeClr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CBB471-B816-076B-C413-EE297EC47838}"/>
              </a:ext>
            </a:extLst>
          </p:cNvPr>
          <p:cNvSpPr/>
          <p:nvPr/>
        </p:nvSpPr>
        <p:spPr>
          <a:xfrm>
            <a:off x="581281" y="276549"/>
            <a:ext cx="1465640" cy="559379"/>
          </a:xfrm>
          <a:prstGeom prst="roundRect">
            <a:avLst/>
          </a:prstGeom>
          <a:noFill/>
          <a:ln w="57150">
            <a:solidFill>
              <a:srgbClr val="F8A9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8CC8DE-72D3-3660-ADA1-D0E2C1E92681}"/>
              </a:ext>
            </a:extLst>
          </p:cNvPr>
          <p:cNvSpPr/>
          <p:nvPr/>
        </p:nvSpPr>
        <p:spPr>
          <a:xfrm>
            <a:off x="2278798" y="276983"/>
            <a:ext cx="2230863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Check Buttons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4E2F-D52D-57C8-F848-8EA522B0375F}"/>
              </a:ext>
            </a:extLst>
          </p:cNvPr>
          <p:cNvCxnSpPr>
            <a:cxnSpLocks/>
          </p:cNvCxnSpPr>
          <p:nvPr/>
        </p:nvCxnSpPr>
        <p:spPr>
          <a:xfrm rot="16200000">
            <a:off x="2173177" y="452959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20D6BD-EA64-40F8-1A6D-5EC27901C045}"/>
              </a:ext>
            </a:extLst>
          </p:cNvPr>
          <p:cNvSpPr txBox="1"/>
          <p:nvPr/>
        </p:nvSpPr>
        <p:spPr>
          <a:xfrm>
            <a:off x="4790249" y="188244"/>
            <a:ext cx="8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B2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86B2D56-2D94-7984-CB32-E2D76A6FD338}"/>
              </a:ext>
            </a:extLst>
          </p:cNvPr>
          <p:cNvSpPr/>
          <p:nvPr/>
        </p:nvSpPr>
        <p:spPr>
          <a:xfrm>
            <a:off x="5589034" y="287197"/>
            <a:ext cx="2350235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Increment Mode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18C5C6-D377-2892-F994-55DBBF3B933F}"/>
              </a:ext>
            </a:extLst>
          </p:cNvPr>
          <p:cNvCxnSpPr>
            <a:cxnSpLocks/>
          </p:cNvCxnSpPr>
          <p:nvPr/>
        </p:nvCxnSpPr>
        <p:spPr>
          <a:xfrm>
            <a:off x="4524254" y="566887"/>
            <a:ext cx="1075783" cy="0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0FE6ED5-5B8D-2A89-930C-264728EB5501}"/>
              </a:ext>
            </a:extLst>
          </p:cNvPr>
          <p:cNvSpPr/>
          <p:nvPr/>
        </p:nvSpPr>
        <p:spPr>
          <a:xfrm>
            <a:off x="8170058" y="287196"/>
            <a:ext cx="1677946" cy="559379"/>
          </a:xfrm>
          <a:prstGeom prst="roundRect">
            <a:avLst/>
          </a:prstGeom>
          <a:gradFill>
            <a:gsLst>
              <a:gs pos="0">
                <a:srgbClr val="123252"/>
              </a:gs>
              <a:gs pos="100000">
                <a:srgbClr val="11304F"/>
              </a:gs>
            </a:gsLst>
            <a:lin ang="5400000" scaled="1"/>
          </a:gradFill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952FBB-7CAF-3FA9-B5C9-371E94371B70}"/>
              </a:ext>
            </a:extLst>
          </p:cNvPr>
          <p:cNvCxnSpPr>
            <a:cxnSpLocks/>
          </p:cNvCxnSpPr>
          <p:nvPr/>
        </p:nvCxnSpPr>
        <p:spPr>
          <a:xfrm rot="16200000">
            <a:off x="8055096" y="452525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E9182B-AB96-1DA3-8FDF-4E3763F5CEE0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4180448" y="50143"/>
            <a:ext cx="664793" cy="2237229"/>
          </a:xfrm>
          <a:prstGeom prst="bentConnector2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EE9FFF2-4570-5583-7E28-63F9EEBD8353}"/>
              </a:ext>
            </a:extLst>
          </p:cNvPr>
          <p:cNvSpPr/>
          <p:nvPr/>
        </p:nvSpPr>
        <p:spPr>
          <a:xfrm>
            <a:off x="5631459" y="1221465"/>
            <a:ext cx="2153641" cy="559379"/>
          </a:xfrm>
          <a:prstGeom prst="round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Set Next State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6C3632A-8FF8-F517-31CC-CCBA29616086}"/>
              </a:ext>
            </a:extLst>
          </p:cNvPr>
          <p:cNvCxnSpPr>
            <a:cxnSpLocks/>
          </p:cNvCxnSpPr>
          <p:nvPr/>
        </p:nvCxnSpPr>
        <p:spPr>
          <a:xfrm rot="5400000">
            <a:off x="2977289" y="-1776059"/>
            <a:ext cx="380109" cy="3706484"/>
          </a:xfrm>
          <a:prstGeom prst="bentConnector3">
            <a:avLst>
              <a:gd name="adj1" fmla="val 47329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E52294C-CF1B-5C10-FD8B-14BF2FE02C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84614" y="-4038087"/>
            <a:ext cx="953905" cy="7694930"/>
          </a:xfrm>
          <a:prstGeom prst="bentConnector3">
            <a:avLst>
              <a:gd name="adj1" fmla="val 119704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615218E-9F76-EFB5-721D-B21355CFF0CA}"/>
              </a:ext>
            </a:extLst>
          </p:cNvPr>
          <p:cNvSpPr/>
          <p:nvPr/>
        </p:nvSpPr>
        <p:spPr>
          <a:xfrm>
            <a:off x="8055096" y="1221465"/>
            <a:ext cx="3398967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Init Variables &amp; Screen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B83E060-41CF-8F6D-8202-CCCA38FF57CE}"/>
              </a:ext>
            </a:extLst>
          </p:cNvPr>
          <p:cNvSpPr/>
          <p:nvPr/>
        </p:nvSpPr>
        <p:spPr>
          <a:xfrm>
            <a:off x="8256233" y="2155734"/>
            <a:ext cx="1751368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Countdown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CD84CE-5E20-E9DE-B124-FB6F35AE5747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9131917" y="1780844"/>
            <a:ext cx="0" cy="374890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FE900A9-F866-ED2C-896D-7BA6B27DDC5C}"/>
              </a:ext>
            </a:extLst>
          </p:cNvPr>
          <p:cNvSpPr/>
          <p:nvPr/>
        </p:nvSpPr>
        <p:spPr>
          <a:xfrm>
            <a:off x="5977468" y="2155734"/>
            <a:ext cx="2050910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Servos Down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7D1749-D9F6-3FAA-3735-2ADB7CF38F12}"/>
              </a:ext>
            </a:extLst>
          </p:cNvPr>
          <p:cNvCxnSpPr>
            <a:cxnSpLocks/>
          </p:cNvCxnSpPr>
          <p:nvPr/>
        </p:nvCxnSpPr>
        <p:spPr>
          <a:xfrm rot="16200000">
            <a:off x="7928046" y="1387226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ED6A4FD-67A9-5C0A-D839-ECD46B2FB073}"/>
              </a:ext>
            </a:extLst>
          </p:cNvPr>
          <p:cNvCxnSpPr>
            <a:cxnSpLocks/>
          </p:cNvCxnSpPr>
          <p:nvPr/>
        </p:nvCxnSpPr>
        <p:spPr>
          <a:xfrm rot="5400000" flipH="1">
            <a:off x="8142305" y="2321495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07AAB37-6660-677D-553B-E5C332CF8716}"/>
              </a:ext>
            </a:extLst>
          </p:cNvPr>
          <p:cNvSpPr/>
          <p:nvPr/>
        </p:nvSpPr>
        <p:spPr>
          <a:xfrm>
            <a:off x="485774" y="3090003"/>
            <a:ext cx="1561147" cy="559379"/>
          </a:xfrm>
          <a:prstGeom prst="roundRect">
            <a:avLst/>
          </a:prstGeom>
          <a:noFill/>
          <a:ln w="57150">
            <a:solidFill>
              <a:srgbClr val="F8A9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6/7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4174929-0CB0-3B3F-AE3F-674B7518A3F9}"/>
              </a:ext>
            </a:extLst>
          </p:cNvPr>
          <p:cNvCxnSpPr>
            <a:cxnSpLocks/>
            <a:stCxn id="47" idx="1"/>
            <a:endCxn id="51" idx="0"/>
          </p:cNvCxnSpPr>
          <p:nvPr/>
        </p:nvCxnSpPr>
        <p:spPr>
          <a:xfrm rot="10800000" flipV="1">
            <a:off x="1266348" y="2435423"/>
            <a:ext cx="4711120" cy="654579"/>
          </a:xfrm>
          <a:prstGeom prst="bentConnector2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3FAE28A-035B-A67B-5F96-B9FFCEB3711A}"/>
              </a:ext>
            </a:extLst>
          </p:cNvPr>
          <p:cNvSpPr txBox="1"/>
          <p:nvPr/>
        </p:nvSpPr>
        <p:spPr>
          <a:xfrm>
            <a:off x="3047927" y="2033329"/>
            <a:ext cx="8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6 or 7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5996254-F144-7BB4-4734-44CD0002E8D5}"/>
              </a:ext>
            </a:extLst>
          </p:cNvPr>
          <p:cNvSpPr txBox="1"/>
          <p:nvPr/>
        </p:nvSpPr>
        <p:spPr>
          <a:xfrm rot="20945537">
            <a:off x="1272581" y="1410231"/>
            <a:ext cx="682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00C0EB"/>
                </a:solidFill>
                <a:latin typeface="Franklin Gothic Book" panose="020B0503020102020204" pitchFamily="34" charset="0"/>
              </a:rPr>
              <a:t>5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B09AFC-6265-7E79-A266-E7C8AD15CD0A}"/>
              </a:ext>
            </a:extLst>
          </p:cNvPr>
          <p:cNvSpPr txBox="1"/>
          <p:nvPr/>
        </p:nvSpPr>
        <p:spPr>
          <a:xfrm rot="247619">
            <a:off x="1795106" y="1122903"/>
            <a:ext cx="682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00C0EB"/>
                </a:solidFill>
                <a:latin typeface="Franklin Gothic Book" panose="020B0503020102020204" pitchFamily="34" charset="0"/>
              </a:rPr>
              <a:t>?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45F848-1B76-8704-A77C-72741EED6D4D}"/>
              </a:ext>
            </a:extLst>
          </p:cNvPr>
          <p:cNvSpPr txBox="1"/>
          <p:nvPr/>
        </p:nvSpPr>
        <p:spPr>
          <a:xfrm rot="20612868">
            <a:off x="894030" y="1073656"/>
            <a:ext cx="682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00C0EB"/>
                </a:solidFill>
                <a:latin typeface="Franklin Gothic Book" panose="020B0503020102020204" pitchFamily="34" charset="0"/>
              </a:rPr>
              <a:t>?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5B444D-C848-15A7-ACF0-ED3EA332A96D}"/>
              </a:ext>
            </a:extLst>
          </p:cNvPr>
          <p:cNvSpPr txBox="1"/>
          <p:nvPr/>
        </p:nvSpPr>
        <p:spPr>
          <a:xfrm rot="455807">
            <a:off x="1624692" y="1811970"/>
            <a:ext cx="682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00C0EB"/>
                </a:solidFill>
                <a:latin typeface="Franklin Gothic Book" panose="020B0503020102020204" pitchFamily="34" charset="0"/>
              </a:rPr>
              <a:t>?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8B9DC9E-F7E0-6172-394A-A5BD027B07C1}"/>
              </a:ext>
            </a:extLst>
          </p:cNvPr>
          <p:cNvSpPr/>
          <p:nvPr/>
        </p:nvSpPr>
        <p:spPr>
          <a:xfrm>
            <a:off x="2275882" y="3100215"/>
            <a:ext cx="2230863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Check Buttons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F8A659A-6068-38D5-A0B8-DDEAC26C2B46}"/>
              </a:ext>
            </a:extLst>
          </p:cNvPr>
          <p:cNvCxnSpPr>
            <a:cxnSpLocks/>
          </p:cNvCxnSpPr>
          <p:nvPr/>
        </p:nvCxnSpPr>
        <p:spPr>
          <a:xfrm rot="16200000">
            <a:off x="2161954" y="3255764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1ADD9905-A555-869F-212E-B22B6ABC6C93}"/>
              </a:ext>
            </a:extLst>
          </p:cNvPr>
          <p:cNvSpPr/>
          <p:nvPr/>
        </p:nvSpPr>
        <p:spPr>
          <a:xfrm>
            <a:off x="4734601" y="3090001"/>
            <a:ext cx="1301885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LED off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063FEC9-EA55-E730-1319-8191EB56A195}"/>
              </a:ext>
            </a:extLst>
          </p:cNvPr>
          <p:cNvCxnSpPr>
            <a:cxnSpLocks/>
          </p:cNvCxnSpPr>
          <p:nvPr/>
        </p:nvCxnSpPr>
        <p:spPr>
          <a:xfrm rot="16200000">
            <a:off x="4638182" y="3267222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A7D83C0-4ACC-212B-66A9-5284F1EC8AA8}"/>
              </a:ext>
            </a:extLst>
          </p:cNvPr>
          <p:cNvSpPr/>
          <p:nvPr/>
        </p:nvSpPr>
        <p:spPr>
          <a:xfrm>
            <a:off x="367551" y="2678383"/>
            <a:ext cx="1065009" cy="120473"/>
          </a:xfrm>
          <a:prstGeom prst="rect">
            <a:avLst/>
          </a:prstGeom>
          <a:gradFill>
            <a:gsLst>
              <a:gs pos="0">
                <a:srgbClr val="143C62"/>
              </a:gs>
              <a:gs pos="100000">
                <a:srgbClr val="143A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CA66C75C-36AB-EE67-3027-BE9B8B1133AB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V="1">
            <a:off x="-89545" y="-380645"/>
            <a:ext cx="3877879" cy="3083841"/>
          </a:xfrm>
          <a:prstGeom prst="bentConnector3">
            <a:avLst>
              <a:gd name="adj1" fmla="val 9390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7C205F4-D26C-9DF5-5DD1-E00D04064F83}"/>
              </a:ext>
            </a:extLst>
          </p:cNvPr>
          <p:cNvSpPr txBox="1"/>
          <p:nvPr/>
        </p:nvSpPr>
        <p:spPr>
          <a:xfrm rot="16200000">
            <a:off x="-482778" y="1244409"/>
            <a:ext cx="125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State 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8B46318-86A8-C811-E589-FED727217A98}"/>
              </a:ext>
            </a:extLst>
          </p:cNvPr>
          <p:cNvSpPr txBox="1"/>
          <p:nvPr/>
        </p:nvSpPr>
        <p:spPr>
          <a:xfrm>
            <a:off x="3395540" y="2715113"/>
            <a:ext cx="112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B1 or B2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B943F4B5-00EF-E9F7-980B-1E295F636BF9}"/>
              </a:ext>
            </a:extLst>
          </p:cNvPr>
          <p:cNvSpPr/>
          <p:nvPr/>
        </p:nvSpPr>
        <p:spPr>
          <a:xfrm>
            <a:off x="6258071" y="3084445"/>
            <a:ext cx="2230863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Photoresistors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02124C9-1554-038B-BC49-62359F218E16}"/>
              </a:ext>
            </a:extLst>
          </p:cNvPr>
          <p:cNvCxnSpPr>
            <a:cxnSpLocks/>
          </p:cNvCxnSpPr>
          <p:nvPr/>
        </p:nvCxnSpPr>
        <p:spPr>
          <a:xfrm rot="16200000">
            <a:off x="6150414" y="3267222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D8918E10-9653-E78B-C8EF-002F887E7986}"/>
              </a:ext>
            </a:extLst>
          </p:cNvPr>
          <p:cNvSpPr/>
          <p:nvPr/>
        </p:nvSpPr>
        <p:spPr>
          <a:xfrm>
            <a:off x="10200877" y="3101459"/>
            <a:ext cx="1397514" cy="55937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Hit Logic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2AFECC60-5B3C-DE6D-0072-4764E213F770}"/>
              </a:ext>
            </a:extLst>
          </p:cNvPr>
          <p:cNvSpPr/>
          <p:nvPr/>
        </p:nvSpPr>
        <p:spPr>
          <a:xfrm>
            <a:off x="10142512" y="3911902"/>
            <a:ext cx="1504827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Valid Hit?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1222BB98-5654-AAC6-5649-295D72975B2C}"/>
              </a:ext>
            </a:extLst>
          </p:cNvPr>
          <p:cNvSpPr/>
          <p:nvPr/>
        </p:nvSpPr>
        <p:spPr>
          <a:xfrm>
            <a:off x="10142512" y="4888271"/>
            <a:ext cx="1504827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++score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35F889C-17F4-2EFF-FFA3-3C2C4D2C3DD8}"/>
              </a:ext>
            </a:extLst>
          </p:cNvPr>
          <p:cNvCxnSpPr>
            <a:cxnSpLocks/>
          </p:cNvCxnSpPr>
          <p:nvPr/>
        </p:nvCxnSpPr>
        <p:spPr>
          <a:xfrm>
            <a:off x="10894925" y="4492331"/>
            <a:ext cx="0" cy="374890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027BCF89-2EAF-8F84-EF8B-1942644F711A}"/>
              </a:ext>
            </a:extLst>
          </p:cNvPr>
          <p:cNvSpPr txBox="1"/>
          <p:nvPr/>
        </p:nvSpPr>
        <p:spPr>
          <a:xfrm>
            <a:off x="3452821" y="914394"/>
            <a:ext cx="8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B1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013D35C-7750-AEC3-839A-36018E3A90F2}"/>
              </a:ext>
            </a:extLst>
          </p:cNvPr>
          <p:cNvSpPr txBox="1"/>
          <p:nvPr/>
        </p:nvSpPr>
        <p:spPr>
          <a:xfrm>
            <a:off x="10974114" y="4497889"/>
            <a:ext cx="8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Y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671E6681-6318-83DE-20F6-07985DC59A36}"/>
              </a:ext>
            </a:extLst>
          </p:cNvPr>
          <p:cNvSpPr/>
          <p:nvPr/>
        </p:nvSpPr>
        <p:spPr>
          <a:xfrm>
            <a:off x="8021335" y="4889582"/>
            <a:ext cx="1774648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Servo Down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C811840-0333-9867-4860-AEE72494787B}"/>
              </a:ext>
            </a:extLst>
          </p:cNvPr>
          <p:cNvCxnSpPr>
            <a:cxnSpLocks/>
            <a:stCxn id="147" idx="1"/>
            <a:endCxn id="152" idx="3"/>
          </p:cNvCxnSpPr>
          <p:nvPr/>
        </p:nvCxnSpPr>
        <p:spPr>
          <a:xfrm flipH="1">
            <a:off x="9795983" y="5167961"/>
            <a:ext cx="346529" cy="1311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7AB11D90-AC9F-B7D4-0D99-5D12A244CBC8}"/>
              </a:ext>
            </a:extLst>
          </p:cNvPr>
          <p:cNvCxnSpPr>
            <a:cxnSpLocks/>
            <a:endCxn id="144" idx="1"/>
          </p:cNvCxnSpPr>
          <p:nvPr/>
        </p:nvCxnSpPr>
        <p:spPr>
          <a:xfrm>
            <a:off x="8482663" y="3366262"/>
            <a:ext cx="1718214" cy="14887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E55A95C-A8F6-E3E9-A8C5-667F8E6D71C4}"/>
              </a:ext>
            </a:extLst>
          </p:cNvPr>
          <p:cNvSpPr txBox="1"/>
          <p:nvPr/>
        </p:nvSpPr>
        <p:spPr>
          <a:xfrm>
            <a:off x="9020367" y="2978916"/>
            <a:ext cx="112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Hit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AFE92AA8-BBFF-CC6B-EB5B-5741808A37DF}"/>
              </a:ext>
            </a:extLst>
          </p:cNvPr>
          <p:cNvSpPr/>
          <p:nvPr/>
        </p:nvSpPr>
        <p:spPr>
          <a:xfrm>
            <a:off x="5225591" y="3906722"/>
            <a:ext cx="3795564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Servo Randomizer &amp; Timer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289F076-DCB5-ABF2-09EE-7553E5A4DA53}"/>
              </a:ext>
            </a:extLst>
          </p:cNvPr>
          <p:cNvCxnSpPr>
            <a:cxnSpLocks/>
          </p:cNvCxnSpPr>
          <p:nvPr/>
        </p:nvCxnSpPr>
        <p:spPr>
          <a:xfrm flipH="1">
            <a:off x="10894925" y="3660838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C662838-7E0A-2577-CBD2-F934511CF54D}"/>
              </a:ext>
            </a:extLst>
          </p:cNvPr>
          <p:cNvCxnSpPr>
            <a:cxnSpLocks/>
          </p:cNvCxnSpPr>
          <p:nvPr/>
        </p:nvCxnSpPr>
        <p:spPr>
          <a:xfrm flipH="1">
            <a:off x="7373502" y="3678866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EB6C8706-425F-34E1-15B0-9E83B5FA6E78}"/>
              </a:ext>
            </a:extLst>
          </p:cNvPr>
          <p:cNvSpPr txBox="1"/>
          <p:nvPr/>
        </p:nvSpPr>
        <p:spPr>
          <a:xfrm>
            <a:off x="9391089" y="3798370"/>
            <a:ext cx="80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N</a:t>
            </a:r>
          </a:p>
        </p:txBody>
      </p: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11618380-9492-EAC7-7A65-D1A687EE998B}"/>
              </a:ext>
            </a:extLst>
          </p:cNvPr>
          <p:cNvCxnSpPr>
            <a:cxnSpLocks/>
            <a:stCxn id="152" idx="1"/>
            <a:endCxn id="157" idx="2"/>
          </p:cNvCxnSpPr>
          <p:nvPr/>
        </p:nvCxnSpPr>
        <p:spPr>
          <a:xfrm rot="10800000">
            <a:off x="7123373" y="4466102"/>
            <a:ext cx="897962" cy="703171"/>
          </a:xfrm>
          <a:prstGeom prst="bentConnector2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E728E1AA-95CD-1566-D53B-FD70348128BF}"/>
              </a:ext>
            </a:extLst>
          </p:cNvPr>
          <p:cNvSpPr/>
          <p:nvPr/>
        </p:nvSpPr>
        <p:spPr>
          <a:xfrm>
            <a:off x="581281" y="4721436"/>
            <a:ext cx="1465640" cy="559379"/>
          </a:xfrm>
          <a:prstGeom prst="roundRect">
            <a:avLst/>
          </a:prstGeom>
          <a:noFill/>
          <a:ln w="57150">
            <a:solidFill>
              <a:srgbClr val="F8A9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State 11</a:t>
            </a:r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B395730F-8C84-58C1-C14E-B41504957B1C}"/>
              </a:ext>
            </a:extLst>
          </p:cNvPr>
          <p:cNvCxnSpPr>
            <a:cxnSpLocks/>
            <a:stCxn id="157" idx="1"/>
            <a:endCxn id="51" idx="2"/>
          </p:cNvCxnSpPr>
          <p:nvPr/>
        </p:nvCxnSpPr>
        <p:spPr>
          <a:xfrm rot="10800000">
            <a:off x="1266349" y="3649382"/>
            <a:ext cx="3959243" cy="537030"/>
          </a:xfrm>
          <a:prstGeom prst="bentConnector2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9ED4180A-0FAC-453A-EB43-8F3614869DF0}"/>
              </a:ext>
            </a:extLst>
          </p:cNvPr>
          <p:cNvCxnSpPr>
            <a:cxnSpLocks/>
            <a:stCxn id="157" idx="1"/>
            <a:endCxn id="169" idx="0"/>
          </p:cNvCxnSpPr>
          <p:nvPr/>
        </p:nvCxnSpPr>
        <p:spPr>
          <a:xfrm rot="10800000" flipV="1">
            <a:off x="1314101" y="4186412"/>
            <a:ext cx="3911490" cy="535024"/>
          </a:xfrm>
          <a:prstGeom prst="bentConnector2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B770358-61F4-6A25-0867-5C03BAF08973}"/>
              </a:ext>
            </a:extLst>
          </p:cNvPr>
          <p:cNvSpPr txBox="1"/>
          <p:nvPr/>
        </p:nvSpPr>
        <p:spPr>
          <a:xfrm>
            <a:off x="701990" y="4276587"/>
            <a:ext cx="112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END</a:t>
            </a:r>
          </a:p>
        </p:txBody>
      </p: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485C2CA0-6D11-B731-E6A8-702F3776F7C8}"/>
              </a:ext>
            </a:extLst>
          </p:cNvPr>
          <p:cNvCxnSpPr>
            <a:cxnSpLocks/>
            <a:stCxn id="145" idx="1"/>
          </p:cNvCxnSpPr>
          <p:nvPr/>
        </p:nvCxnSpPr>
        <p:spPr>
          <a:xfrm rot="10800000" flipV="1">
            <a:off x="9214262" y="4191592"/>
            <a:ext cx="928251" cy="696658"/>
          </a:xfrm>
          <a:prstGeom prst="bentConnector3">
            <a:avLst>
              <a:gd name="adj1" fmla="val 99254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7F323B3D-FDA4-24BF-DBD1-A89498449450}"/>
              </a:ext>
            </a:extLst>
          </p:cNvPr>
          <p:cNvSpPr/>
          <p:nvPr/>
        </p:nvSpPr>
        <p:spPr>
          <a:xfrm>
            <a:off x="2287105" y="4716978"/>
            <a:ext cx="2230863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Print Score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87FA113-337D-6645-F5B0-CDA1BCBB1786}"/>
              </a:ext>
            </a:extLst>
          </p:cNvPr>
          <p:cNvCxnSpPr>
            <a:cxnSpLocks/>
          </p:cNvCxnSpPr>
          <p:nvPr/>
        </p:nvCxnSpPr>
        <p:spPr>
          <a:xfrm rot="16200000">
            <a:off x="2191371" y="4869151"/>
            <a:ext cx="0" cy="227856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F9A586C1-05ED-0D0A-7644-D970243403A3}"/>
              </a:ext>
            </a:extLst>
          </p:cNvPr>
          <p:cNvSpPr/>
          <p:nvPr/>
        </p:nvSpPr>
        <p:spPr>
          <a:xfrm>
            <a:off x="2287105" y="5581037"/>
            <a:ext cx="2230863" cy="559379"/>
          </a:xfrm>
          <a:prstGeom prst="roundRect">
            <a:avLst/>
          </a:prstGeom>
          <a:noFill/>
          <a:ln w="57150">
            <a:solidFill>
              <a:srgbClr val="B8D4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C0EB"/>
                </a:solidFill>
                <a:latin typeface="Franklin Gothic Book" panose="020B0503020102020204" pitchFamily="34" charset="0"/>
              </a:rPr>
              <a:t>Check Buttons</a:t>
            </a:r>
          </a:p>
        </p:txBody>
      </p: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49A66B73-B2F8-CF35-A111-0DD89CA6F883}"/>
              </a:ext>
            </a:extLst>
          </p:cNvPr>
          <p:cNvCxnSpPr>
            <a:cxnSpLocks/>
            <a:stCxn id="193" idx="2"/>
          </p:cNvCxnSpPr>
          <p:nvPr/>
        </p:nvCxnSpPr>
        <p:spPr>
          <a:xfrm rot="5400000" flipH="1">
            <a:off x="-1604275" y="1133605"/>
            <a:ext cx="6918945" cy="3094679"/>
          </a:xfrm>
          <a:prstGeom prst="bentConnector3">
            <a:avLst>
              <a:gd name="adj1" fmla="val -3304"/>
            </a:avLst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97A5B574-095E-7B79-3367-5274BBC48125}"/>
              </a:ext>
            </a:extLst>
          </p:cNvPr>
          <p:cNvSpPr txBox="1"/>
          <p:nvPr/>
        </p:nvSpPr>
        <p:spPr>
          <a:xfrm>
            <a:off x="2206937" y="6385551"/>
            <a:ext cx="112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C0EB"/>
                </a:solidFill>
                <a:latin typeface="Franklin Gothic Book" panose="020B0503020102020204" pitchFamily="34" charset="0"/>
              </a:rPr>
              <a:t>B1 or B2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E05317D-F4AE-CC86-07AB-B1C3C61F44CB}"/>
              </a:ext>
            </a:extLst>
          </p:cNvPr>
          <p:cNvCxnSpPr>
            <a:cxnSpLocks/>
            <a:stCxn id="191" idx="2"/>
            <a:endCxn id="193" idx="0"/>
          </p:cNvCxnSpPr>
          <p:nvPr/>
        </p:nvCxnSpPr>
        <p:spPr>
          <a:xfrm>
            <a:off x="3402537" y="5276357"/>
            <a:ext cx="0" cy="304680"/>
          </a:xfrm>
          <a:prstGeom prst="straightConnector1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E12DFBA2-11C1-2D86-9C2A-527BC7E0AB56}"/>
              </a:ext>
            </a:extLst>
          </p:cNvPr>
          <p:cNvCxnSpPr>
            <a:cxnSpLocks/>
            <a:stCxn id="193" idx="1"/>
            <a:endCxn id="169" idx="2"/>
          </p:cNvCxnSpPr>
          <p:nvPr/>
        </p:nvCxnSpPr>
        <p:spPr>
          <a:xfrm rot="10800000">
            <a:off x="1314101" y="5280815"/>
            <a:ext cx="973004" cy="579912"/>
          </a:xfrm>
          <a:prstGeom prst="bentConnector2">
            <a:avLst/>
          </a:prstGeom>
          <a:ln w="38100">
            <a:solidFill>
              <a:srgbClr val="00C0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43586F0-5B9B-9E07-EADA-C88BC08E4E18}"/>
              </a:ext>
            </a:extLst>
          </p:cNvPr>
          <p:cNvSpPr txBox="1"/>
          <p:nvPr/>
        </p:nvSpPr>
        <p:spPr>
          <a:xfrm rot="21239269">
            <a:off x="49783" y="1667580"/>
            <a:ext cx="115915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>
                <a:ln w="57150">
                  <a:solidFill>
                    <a:srgbClr val="F8A91A"/>
                  </a:solidFill>
                </a:ln>
                <a:solidFill>
                  <a:srgbClr val="00C0EB"/>
                </a:solidFill>
                <a:latin typeface="Franklin Gothic Book" panose="020B0503020102020204" pitchFamily="34" charset="0"/>
              </a:rPr>
              <a:t>817 LINES</a:t>
            </a:r>
          </a:p>
        </p:txBody>
      </p:sp>
    </p:spTree>
    <p:extLst>
      <p:ext uri="{BB962C8B-B14F-4D97-AF65-F5344CB8AC3E}">
        <p14:creationId xmlns:p14="http://schemas.microsoft.com/office/powerpoint/2010/main" val="2349996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  <p:bldP spid="111" grpId="0"/>
      <p:bldP spid="20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529</Words>
  <Application>Microsoft Office PowerPoint</Application>
  <PresentationFormat>Widescreen</PresentationFormat>
  <Paragraphs>156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Franklin Gothic Book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Ross</dc:creator>
  <cp:lastModifiedBy>Simon Ross</cp:lastModifiedBy>
  <cp:revision>2</cp:revision>
  <dcterms:created xsi:type="dcterms:W3CDTF">2022-12-01T14:49:01Z</dcterms:created>
  <dcterms:modified xsi:type="dcterms:W3CDTF">2025-04-26T00:29:11Z</dcterms:modified>
</cp:coreProperties>
</file>